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90" r:id="rId7"/>
    <p:sldId id="289" r:id="rId8"/>
    <p:sldId id="266" r:id="rId9"/>
    <p:sldId id="267" r:id="rId10"/>
    <p:sldId id="288" r:id="rId11"/>
    <p:sldId id="269" r:id="rId12"/>
    <p:sldId id="270" r:id="rId13"/>
    <p:sldId id="271" r:id="rId14"/>
    <p:sldId id="287" r:id="rId15"/>
    <p:sldId id="273" r:id="rId16"/>
    <p:sldId id="283" r:id="rId17"/>
    <p:sldId id="280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image" Target="../media/image2.png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0" Type="http://schemas.openxmlformats.org/officeDocument/2006/relationships/tags" Target="../tags/tag151.xml"/><Relationship Id="rId2" Type="http://schemas.openxmlformats.org/officeDocument/2006/relationships/tags" Target="../tags/tag133.xml"/><Relationship Id="rId19" Type="http://schemas.openxmlformats.org/officeDocument/2006/relationships/tags" Target="../tags/tag150.xml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1" Type="http://schemas.openxmlformats.org/officeDocument/2006/relationships/tags" Target="../tags/tag242.xml"/><Relationship Id="rId20" Type="http://schemas.openxmlformats.org/officeDocument/2006/relationships/tags" Target="../tags/tag241.xml"/><Relationship Id="rId2" Type="http://schemas.openxmlformats.org/officeDocument/2006/relationships/tags" Target="../tags/tag223.xml"/><Relationship Id="rId19" Type="http://schemas.openxmlformats.org/officeDocument/2006/relationships/tags" Target="../tags/tag240.xml"/><Relationship Id="rId18" Type="http://schemas.openxmlformats.org/officeDocument/2006/relationships/tags" Target="../tags/tag239.xml"/><Relationship Id="rId17" Type="http://schemas.openxmlformats.org/officeDocument/2006/relationships/tags" Target="../tags/tag238.xml"/><Relationship Id="rId16" Type="http://schemas.openxmlformats.org/officeDocument/2006/relationships/tags" Target="../tags/tag237.xml"/><Relationship Id="rId15" Type="http://schemas.openxmlformats.org/officeDocument/2006/relationships/tags" Target="../tags/tag236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image" Target="../media/image4.png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image" Target="../media/image1.png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9" Type="http://schemas.openxmlformats.org/officeDocument/2006/relationships/tags" Target="../tags/tag302.xml"/><Relationship Id="rId18" Type="http://schemas.openxmlformats.org/officeDocument/2006/relationships/tags" Target="../tags/tag301.xml"/><Relationship Id="rId17" Type="http://schemas.openxmlformats.org/officeDocument/2006/relationships/tags" Target="../tags/tag300.xml"/><Relationship Id="rId16" Type="http://schemas.openxmlformats.org/officeDocument/2006/relationships/image" Target="../media/image5.png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image" Target="../media/image1.png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8" Type="http://schemas.openxmlformats.org/officeDocument/2006/relationships/tags" Target="../tags/tag327.xml"/><Relationship Id="rId17" Type="http://schemas.openxmlformats.org/officeDocument/2006/relationships/tags" Target="../tags/tag326.xml"/><Relationship Id="rId16" Type="http://schemas.openxmlformats.org/officeDocument/2006/relationships/tags" Target="../tags/tag325.xml"/><Relationship Id="rId15" Type="http://schemas.openxmlformats.org/officeDocument/2006/relationships/tags" Target="../tags/tag324.xml"/><Relationship Id="rId14" Type="http://schemas.openxmlformats.org/officeDocument/2006/relationships/tags" Target="../tags/tag323.xml"/><Relationship Id="rId13" Type="http://schemas.openxmlformats.org/officeDocument/2006/relationships/image" Target="../media/image2.png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8" Type="http://schemas.openxmlformats.org/officeDocument/2006/relationships/tags" Target="../tags/tag344.xml"/><Relationship Id="rId17" Type="http://schemas.openxmlformats.org/officeDocument/2006/relationships/tags" Target="../tags/tag343.xml"/><Relationship Id="rId16" Type="http://schemas.openxmlformats.org/officeDocument/2006/relationships/tags" Target="../tags/tag342.xml"/><Relationship Id="rId15" Type="http://schemas.openxmlformats.org/officeDocument/2006/relationships/tags" Target="../tags/tag341.xml"/><Relationship Id="rId14" Type="http://schemas.openxmlformats.org/officeDocument/2006/relationships/tags" Target="../tags/tag340.xml"/><Relationship Id="rId13" Type="http://schemas.openxmlformats.org/officeDocument/2006/relationships/tags" Target="../tags/tag339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4" Type="http://schemas.openxmlformats.org/officeDocument/2006/relationships/tags" Target="../tags/tag357.xml"/><Relationship Id="rId13" Type="http://schemas.openxmlformats.org/officeDocument/2006/relationships/tags" Target="../tags/tag356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36" y="5123785"/>
            <a:ext cx="4787264" cy="1226408"/>
          </a:xfrm>
          <a:prstGeom prst="rect">
            <a:avLst/>
          </a:prstGeom>
        </p:spPr>
      </p:pic>
      <p:sp>
        <p:nvSpPr>
          <p:cNvPr id="8" name="椭圆 7"/>
          <p:cNvSpPr/>
          <p:nvPr userDrawn="1">
            <p:custDataLst>
              <p:tags r:id="rId5"/>
            </p:custDataLst>
          </p:nvPr>
        </p:nvSpPr>
        <p:spPr>
          <a:xfrm>
            <a:off x="6705601" y="806767"/>
            <a:ext cx="4787265" cy="478726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0528903" y="756063"/>
            <a:ext cx="643923" cy="86712"/>
          </a:xfrm>
          <a:custGeom>
            <a:avLst/>
            <a:gdLst>
              <a:gd name="connsiteX0" fmla="*/ 600567 w 643923"/>
              <a:gd name="connsiteY0" fmla="*/ 0 h 86712"/>
              <a:gd name="connsiteX1" fmla="*/ 643923 w 643923"/>
              <a:gd name="connsiteY1" fmla="*/ 43356 h 86712"/>
              <a:gd name="connsiteX2" fmla="*/ 600567 w 643923"/>
              <a:gd name="connsiteY2" fmla="*/ 86712 h 86712"/>
              <a:gd name="connsiteX3" fmla="*/ 557211 w 643923"/>
              <a:gd name="connsiteY3" fmla="*/ 43356 h 86712"/>
              <a:gd name="connsiteX4" fmla="*/ 600567 w 643923"/>
              <a:gd name="connsiteY4" fmla="*/ 0 h 86712"/>
              <a:gd name="connsiteX5" fmla="*/ 414830 w 643923"/>
              <a:gd name="connsiteY5" fmla="*/ 0 h 86712"/>
              <a:gd name="connsiteX6" fmla="*/ 458186 w 643923"/>
              <a:gd name="connsiteY6" fmla="*/ 43356 h 86712"/>
              <a:gd name="connsiteX7" fmla="*/ 414830 w 643923"/>
              <a:gd name="connsiteY7" fmla="*/ 86712 h 86712"/>
              <a:gd name="connsiteX8" fmla="*/ 371474 w 643923"/>
              <a:gd name="connsiteY8" fmla="*/ 43356 h 86712"/>
              <a:gd name="connsiteX9" fmla="*/ 414830 w 643923"/>
              <a:gd name="connsiteY9" fmla="*/ 0 h 86712"/>
              <a:gd name="connsiteX10" fmla="*/ 229093 w 643923"/>
              <a:gd name="connsiteY10" fmla="*/ 0 h 86712"/>
              <a:gd name="connsiteX11" fmla="*/ 272449 w 643923"/>
              <a:gd name="connsiteY11" fmla="*/ 43356 h 86712"/>
              <a:gd name="connsiteX12" fmla="*/ 229093 w 643923"/>
              <a:gd name="connsiteY12" fmla="*/ 86712 h 86712"/>
              <a:gd name="connsiteX13" fmla="*/ 185737 w 643923"/>
              <a:gd name="connsiteY13" fmla="*/ 43356 h 86712"/>
              <a:gd name="connsiteX14" fmla="*/ 229093 w 643923"/>
              <a:gd name="connsiteY14" fmla="*/ 0 h 86712"/>
              <a:gd name="connsiteX15" fmla="*/ 43356 w 643923"/>
              <a:gd name="connsiteY15" fmla="*/ 0 h 86712"/>
              <a:gd name="connsiteX16" fmla="*/ 86712 w 643923"/>
              <a:gd name="connsiteY16" fmla="*/ 43356 h 86712"/>
              <a:gd name="connsiteX17" fmla="*/ 43356 w 643923"/>
              <a:gd name="connsiteY17" fmla="*/ 86712 h 86712"/>
              <a:gd name="connsiteX18" fmla="*/ 0 w 643923"/>
              <a:gd name="connsiteY18" fmla="*/ 43356 h 86712"/>
              <a:gd name="connsiteX19" fmla="*/ 43356 w 643923"/>
              <a:gd name="connsiteY19" fmla="*/ 0 h 8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3923" h="86712">
                <a:moveTo>
                  <a:pt x="600567" y="0"/>
                </a:moveTo>
                <a:cubicBezTo>
                  <a:pt x="624512" y="0"/>
                  <a:pt x="643923" y="19411"/>
                  <a:pt x="643923" y="43356"/>
                </a:cubicBezTo>
                <a:cubicBezTo>
                  <a:pt x="643923" y="67301"/>
                  <a:pt x="624512" y="86712"/>
                  <a:pt x="600567" y="86712"/>
                </a:cubicBezTo>
                <a:cubicBezTo>
                  <a:pt x="576622" y="86712"/>
                  <a:pt x="557211" y="67301"/>
                  <a:pt x="557211" y="43356"/>
                </a:cubicBezTo>
                <a:cubicBezTo>
                  <a:pt x="557211" y="19411"/>
                  <a:pt x="576622" y="0"/>
                  <a:pt x="600567" y="0"/>
                </a:cubicBezTo>
                <a:close/>
                <a:moveTo>
                  <a:pt x="414830" y="0"/>
                </a:moveTo>
                <a:cubicBezTo>
                  <a:pt x="438775" y="0"/>
                  <a:pt x="458186" y="19411"/>
                  <a:pt x="458186" y="43356"/>
                </a:cubicBezTo>
                <a:cubicBezTo>
                  <a:pt x="458186" y="67301"/>
                  <a:pt x="438775" y="86712"/>
                  <a:pt x="414830" y="86712"/>
                </a:cubicBezTo>
                <a:cubicBezTo>
                  <a:pt x="390885" y="86712"/>
                  <a:pt x="371474" y="67301"/>
                  <a:pt x="371474" y="43356"/>
                </a:cubicBezTo>
                <a:cubicBezTo>
                  <a:pt x="371474" y="19411"/>
                  <a:pt x="390885" y="0"/>
                  <a:pt x="414830" y="0"/>
                </a:cubicBezTo>
                <a:close/>
                <a:moveTo>
                  <a:pt x="229093" y="0"/>
                </a:moveTo>
                <a:cubicBezTo>
                  <a:pt x="253038" y="0"/>
                  <a:pt x="272449" y="19411"/>
                  <a:pt x="272449" y="43356"/>
                </a:cubicBezTo>
                <a:cubicBezTo>
                  <a:pt x="272449" y="67301"/>
                  <a:pt x="253038" y="86712"/>
                  <a:pt x="229093" y="86712"/>
                </a:cubicBezTo>
                <a:cubicBezTo>
                  <a:pt x="205148" y="86712"/>
                  <a:pt x="185737" y="67301"/>
                  <a:pt x="185737" y="43356"/>
                </a:cubicBezTo>
                <a:cubicBezTo>
                  <a:pt x="185737" y="19411"/>
                  <a:pt x="205148" y="0"/>
                  <a:pt x="229093" y="0"/>
                </a:cubicBezTo>
                <a:close/>
                <a:moveTo>
                  <a:pt x="43356" y="0"/>
                </a:moveTo>
                <a:cubicBezTo>
                  <a:pt x="67301" y="0"/>
                  <a:pt x="86712" y="19411"/>
                  <a:pt x="86712" y="43356"/>
                </a:cubicBezTo>
                <a:cubicBezTo>
                  <a:pt x="86712" y="67301"/>
                  <a:pt x="67301" y="86712"/>
                  <a:pt x="43356" y="86712"/>
                </a:cubicBezTo>
                <a:cubicBezTo>
                  <a:pt x="19411" y="86712"/>
                  <a:pt x="0" y="67301"/>
                  <a:pt x="0" y="43356"/>
                </a:cubicBezTo>
                <a:cubicBezTo>
                  <a:pt x="0" y="19411"/>
                  <a:pt x="19411" y="0"/>
                  <a:pt x="433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>
            <p:custDataLst>
              <p:tags r:id="rId7"/>
            </p:custDataLst>
          </p:nvPr>
        </p:nvSpPr>
        <p:spPr>
          <a:xfrm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8"/>
            </p:custDataLst>
          </p:nvPr>
        </p:nvSpPr>
        <p:spPr>
          <a:xfrm>
            <a:off x="4999355" y="4832350"/>
            <a:ext cx="1401445" cy="689610"/>
          </a:xfrm>
          <a:custGeom>
            <a:avLst/>
            <a:gdLst>
              <a:gd name="connsiteX0" fmla="*/ 3056668 w 3056668"/>
              <a:gd name="connsiteY0" fmla="*/ 1341310 h 1503330"/>
              <a:gd name="connsiteX1" fmla="*/ 2969895 w 3056668"/>
              <a:gd name="connsiteY1" fmla="*/ 1394460 h 1503330"/>
              <a:gd name="connsiteX2" fmla="*/ 2861119 w 3056668"/>
              <a:gd name="connsiteY2" fmla="*/ 1406652 h 1503330"/>
              <a:gd name="connsiteX3" fmla="*/ 2920746 w 3056668"/>
              <a:gd name="connsiteY3" fmla="*/ 1435512 h 1503330"/>
              <a:gd name="connsiteX4" fmla="*/ 2864453 w 3056668"/>
              <a:gd name="connsiteY4" fmla="*/ 1503235 h 1503330"/>
              <a:gd name="connsiteX5" fmla="*/ 2864548 w 3056668"/>
              <a:gd name="connsiteY5" fmla="*/ 1503330 h 1503330"/>
              <a:gd name="connsiteX6" fmla="*/ 2784919 w 3056668"/>
              <a:gd name="connsiteY6" fmla="*/ 1449514 h 1503330"/>
              <a:gd name="connsiteX7" fmla="*/ 2529744 w 3056668"/>
              <a:gd name="connsiteY7" fmla="*/ 1462182 h 1503330"/>
              <a:gd name="connsiteX8" fmla="*/ 2526601 w 3056668"/>
              <a:gd name="connsiteY8" fmla="*/ 1452467 h 1503330"/>
              <a:gd name="connsiteX9" fmla="*/ 2782347 w 3056668"/>
              <a:gd name="connsiteY9" fmla="*/ 1363408 h 1503330"/>
              <a:gd name="connsiteX10" fmla="*/ 3056668 w 3056668"/>
              <a:gd name="connsiteY10" fmla="*/ 1341310 h 1503330"/>
              <a:gd name="connsiteX11" fmla="*/ 1415110 w 3056668"/>
              <a:gd name="connsiteY11" fmla="*/ 1197475 h 1503330"/>
              <a:gd name="connsiteX12" fmla="*/ 1456944 w 3056668"/>
              <a:gd name="connsiteY12" fmla="*/ 1204531 h 1503330"/>
              <a:gd name="connsiteX13" fmla="*/ 1595723 w 3056668"/>
              <a:gd name="connsiteY13" fmla="*/ 1300448 h 1503330"/>
              <a:gd name="connsiteX14" fmla="*/ 1586198 w 3056668"/>
              <a:gd name="connsiteY14" fmla="*/ 1314640 h 1503330"/>
              <a:gd name="connsiteX15" fmla="*/ 1482947 w 3056668"/>
              <a:gd name="connsiteY15" fmla="*/ 1244822 h 1503330"/>
              <a:gd name="connsiteX16" fmla="*/ 1427988 w 3056668"/>
              <a:gd name="connsiteY16" fmla="*/ 1268158 h 1503330"/>
              <a:gd name="connsiteX17" fmla="*/ 1395889 w 3056668"/>
              <a:gd name="connsiteY17" fmla="*/ 1240917 h 1503330"/>
              <a:gd name="connsiteX18" fmla="*/ 1398051 w 3056668"/>
              <a:gd name="connsiteY18" fmla="*/ 1222676 h 1503330"/>
              <a:gd name="connsiteX19" fmla="*/ 1398175 w 3056668"/>
              <a:gd name="connsiteY19" fmla="*/ 1222629 h 1503330"/>
              <a:gd name="connsiteX20" fmla="*/ 1398079 w 3056668"/>
              <a:gd name="connsiteY20" fmla="*/ 1222438 h 1503330"/>
              <a:gd name="connsiteX21" fmla="*/ 1398051 w 3056668"/>
              <a:gd name="connsiteY21" fmla="*/ 1222676 h 1503330"/>
              <a:gd name="connsiteX22" fmla="*/ 1297305 w 3056668"/>
              <a:gd name="connsiteY22" fmla="*/ 1260443 h 1503330"/>
              <a:gd name="connsiteX23" fmla="*/ 1415110 w 3056668"/>
              <a:gd name="connsiteY23" fmla="*/ 1197475 h 1503330"/>
              <a:gd name="connsiteX24" fmla="*/ 2007938 w 3056668"/>
              <a:gd name="connsiteY24" fmla="*/ 1106298 h 1503330"/>
              <a:gd name="connsiteX25" fmla="*/ 2007870 w 3056668"/>
              <a:gd name="connsiteY25" fmla="*/ 1106424 h 1503330"/>
              <a:gd name="connsiteX26" fmla="*/ 2007679 w 3056668"/>
              <a:gd name="connsiteY26" fmla="*/ 1106329 h 1503330"/>
              <a:gd name="connsiteX27" fmla="*/ 2123465 w 3056668"/>
              <a:gd name="connsiteY27" fmla="*/ 1020793 h 1503330"/>
              <a:gd name="connsiteX28" fmla="*/ 2168461 w 3056668"/>
              <a:gd name="connsiteY28" fmla="*/ 1041178 h 1503330"/>
              <a:gd name="connsiteX29" fmla="*/ 2255234 w 3056668"/>
              <a:gd name="connsiteY29" fmla="*/ 1134713 h 1503330"/>
              <a:gd name="connsiteX30" fmla="*/ 2341530 w 3056668"/>
              <a:gd name="connsiteY30" fmla="*/ 1152811 h 1503330"/>
              <a:gd name="connsiteX31" fmla="*/ 2414016 w 3056668"/>
              <a:gd name="connsiteY31" fmla="*/ 1107662 h 1503330"/>
              <a:gd name="connsiteX32" fmla="*/ 2577084 w 3056668"/>
              <a:gd name="connsiteY32" fmla="*/ 1092136 h 1503330"/>
              <a:gd name="connsiteX33" fmla="*/ 2787777 w 3056668"/>
              <a:gd name="connsiteY33" fmla="*/ 1154906 h 1503330"/>
              <a:gd name="connsiteX34" fmla="*/ 2783967 w 3056668"/>
              <a:gd name="connsiteY34" fmla="*/ 1176814 h 1503330"/>
              <a:gd name="connsiteX35" fmla="*/ 2747295 w 3056668"/>
              <a:gd name="connsiteY35" fmla="*/ 1176433 h 1503330"/>
              <a:gd name="connsiteX36" fmla="*/ 2562796 w 3056668"/>
              <a:gd name="connsiteY36" fmla="*/ 1133380 h 1503330"/>
              <a:gd name="connsiteX37" fmla="*/ 2362485 w 3056668"/>
              <a:gd name="connsiteY37" fmla="*/ 1203579 h 1503330"/>
              <a:gd name="connsiteX38" fmla="*/ 2410968 w 3056668"/>
              <a:gd name="connsiteY38" fmla="*/ 1215961 h 1503330"/>
              <a:gd name="connsiteX39" fmla="*/ 2412873 w 3056668"/>
              <a:gd name="connsiteY39" fmla="*/ 1228058 h 1503330"/>
              <a:gd name="connsiteX40" fmla="*/ 2298858 w 3056668"/>
              <a:gd name="connsiteY40" fmla="*/ 1256443 h 1503330"/>
              <a:gd name="connsiteX41" fmla="*/ 2235136 w 3056668"/>
              <a:gd name="connsiteY41" fmla="*/ 1201388 h 1503330"/>
              <a:gd name="connsiteX42" fmla="*/ 2101596 w 3056668"/>
              <a:gd name="connsiteY42" fmla="*/ 1095089 h 1503330"/>
              <a:gd name="connsiteX43" fmla="*/ 2007938 w 3056668"/>
              <a:gd name="connsiteY43" fmla="*/ 1106298 h 1503330"/>
              <a:gd name="connsiteX44" fmla="*/ 2034972 w 3056668"/>
              <a:gd name="connsiteY44" fmla="*/ 1055711 h 1503330"/>
              <a:gd name="connsiteX45" fmla="*/ 2123465 w 3056668"/>
              <a:gd name="connsiteY45" fmla="*/ 1020793 h 1503330"/>
              <a:gd name="connsiteX46" fmla="*/ 1868805 w 3056668"/>
              <a:gd name="connsiteY46" fmla="*/ 58768 h 1503330"/>
              <a:gd name="connsiteX47" fmla="*/ 1868710 w 3056668"/>
              <a:gd name="connsiteY47" fmla="*/ 58864 h 1503330"/>
              <a:gd name="connsiteX48" fmla="*/ 1868700 w 3056668"/>
              <a:gd name="connsiteY48" fmla="*/ 58860 h 1503330"/>
              <a:gd name="connsiteX49" fmla="*/ 1865852 w 3056668"/>
              <a:gd name="connsiteY49" fmla="*/ 57816 h 1503330"/>
              <a:gd name="connsiteX50" fmla="*/ 1868700 w 3056668"/>
              <a:gd name="connsiteY50" fmla="*/ 58860 h 1503330"/>
              <a:gd name="connsiteX51" fmla="*/ 1739836 w 3056668"/>
              <a:gd name="connsiteY51" fmla="*/ 172211 h 1503330"/>
              <a:gd name="connsiteX52" fmla="*/ 1398175 w 3056668"/>
              <a:gd name="connsiteY52" fmla="*/ 445198 h 1503330"/>
              <a:gd name="connsiteX53" fmla="*/ 1371981 w 3056668"/>
              <a:gd name="connsiteY53" fmla="*/ 489870 h 1503330"/>
              <a:gd name="connsiteX54" fmla="*/ 1422844 w 3056668"/>
              <a:gd name="connsiteY54" fmla="*/ 503205 h 1503330"/>
              <a:gd name="connsiteX55" fmla="*/ 1509998 w 3056668"/>
              <a:gd name="connsiteY55" fmla="*/ 491680 h 1503330"/>
              <a:gd name="connsiteX56" fmla="*/ 1515713 w 3056668"/>
              <a:gd name="connsiteY56" fmla="*/ 503300 h 1503330"/>
              <a:gd name="connsiteX57" fmla="*/ 1371505 w 3056668"/>
              <a:gd name="connsiteY57" fmla="*/ 591311 h 1503330"/>
              <a:gd name="connsiteX58" fmla="*/ 1356741 w 3056668"/>
              <a:gd name="connsiteY58" fmla="*/ 645128 h 1503330"/>
              <a:gd name="connsiteX59" fmla="*/ 1307687 w 3056668"/>
              <a:gd name="connsiteY59" fmla="*/ 616457 h 1503330"/>
              <a:gd name="connsiteX60" fmla="*/ 1245393 w 3056668"/>
              <a:gd name="connsiteY60" fmla="*/ 594836 h 1503330"/>
              <a:gd name="connsiteX61" fmla="*/ 1149763 w 3056668"/>
              <a:gd name="connsiteY61" fmla="*/ 580358 h 1503330"/>
              <a:gd name="connsiteX62" fmla="*/ 1213390 w 3056668"/>
              <a:gd name="connsiteY62" fmla="*/ 555402 h 1503330"/>
              <a:gd name="connsiteX63" fmla="*/ 1046893 w 3056668"/>
              <a:gd name="connsiteY63" fmla="*/ 421004 h 1503330"/>
              <a:gd name="connsiteX64" fmla="*/ 765619 w 3056668"/>
              <a:gd name="connsiteY64" fmla="*/ 319182 h 1503330"/>
              <a:gd name="connsiteX65" fmla="*/ 702278 w 3056668"/>
              <a:gd name="connsiteY65" fmla="*/ 268604 h 1503330"/>
              <a:gd name="connsiteX66" fmla="*/ 709612 w 3056668"/>
              <a:gd name="connsiteY66" fmla="*/ 256984 h 1503330"/>
              <a:gd name="connsiteX67" fmla="*/ 733901 w 3056668"/>
              <a:gd name="connsiteY67" fmla="*/ 262127 h 1503330"/>
              <a:gd name="connsiteX68" fmla="*/ 1134523 w 3056668"/>
              <a:gd name="connsiteY68" fmla="*/ 422147 h 1503330"/>
              <a:gd name="connsiteX69" fmla="*/ 1247203 w 3056668"/>
              <a:gd name="connsiteY69" fmla="*/ 423862 h 1503330"/>
              <a:gd name="connsiteX70" fmla="*/ 1283398 w 3056668"/>
              <a:gd name="connsiteY70" fmla="*/ 422528 h 1503330"/>
              <a:gd name="connsiteX71" fmla="*/ 1372648 w 3056668"/>
              <a:gd name="connsiteY71" fmla="*/ 398621 h 1503330"/>
              <a:gd name="connsiteX72" fmla="*/ 1559147 w 3056668"/>
              <a:gd name="connsiteY72" fmla="*/ 260222 h 1503330"/>
              <a:gd name="connsiteX73" fmla="*/ 1865852 w 3056668"/>
              <a:gd name="connsiteY73" fmla="*/ 57816 h 1503330"/>
              <a:gd name="connsiteX74" fmla="*/ 398145 w 3056668"/>
              <a:gd name="connsiteY74" fmla="*/ 0 h 1503330"/>
              <a:gd name="connsiteX75" fmla="*/ 411766 w 3056668"/>
              <a:gd name="connsiteY75" fmla="*/ 14954 h 1503330"/>
              <a:gd name="connsiteX76" fmla="*/ 411671 w 3056668"/>
              <a:gd name="connsiteY76" fmla="*/ 14859 h 1503330"/>
              <a:gd name="connsiteX77" fmla="*/ 234410 w 3056668"/>
              <a:gd name="connsiteY77" fmla="*/ 162306 h 1503330"/>
              <a:gd name="connsiteX78" fmla="*/ 279273 w 3056668"/>
              <a:gd name="connsiteY78" fmla="*/ 169450 h 1503330"/>
              <a:gd name="connsiteX79" fmla="*/ 176117 w 3056668"/>
              <a:gd name="connsiteY79" fmla="*/ 216313 h 1503330"/>
              <a:gd name="connsiteX80" fmla="*/ 136684 w 3056668"/>
              <a:gd name="connsiteY80" fmla="*/ 170402 h 1503330"/>
              <a:gd name="connsiteX81" fmla="*/ 0 w 3056668"/>
              <a:gd name="connsiteY81" fmla="*/ 149828 h 1503330"/>
              <a:gd name="connsiteX82" fmla="*/ 205740 w 3056668"/>
              <a:gd name="connsiteY82" fmla="*/ 109252 h 1503330"/>
              <a:gd name="connsiteX83" fmla="*/ 398145 w 3056668"/>
              <a:gd name="connsiteY83" fmla="*/ 0 h 150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056668" h="1503330">
                <a:moveTo>
                  <a:pt x="3056668" y="1341310"/>
                </a:moveTo>
                <a:cubicBezTo>
                  <a:pt x="3027902" y="1359598"/>
                  <a:pt x="3001137" y="1383410"/>
                  <a:pt x="2969895" y="1394460"/>
                </a:cubicBezTo>
                <a:cubicBezTo>
                  <a:pt x="2939986" y="1405032"/>
                  <a:pt x="2905410" y="1402365"/>
                  <a:pt x="2861119" y="1406652"/>
                </a:cubicBezTo>
                <a:cubicBezTo>
                  <a:pt x="2885503" y="1418462"/>
                  <a:pt x="2899886" y="1425416"/>
                  <a:pt x="2920746" y="1435512"/>
                </a:cubicBezTo>
                <a:cubicBezTo>
                  <a:pt x="2900267" y="1460182"/>
                  <a:pt x="2882074" y="1482089"/>
                  <a:pt x="2864453" y="1503235"/>
                </a:cubicBezTo>
                <a:lnTo>
                  <a:pt x="2864548" y="1503330"/>
                </a:lnTo>
                <a:cubicBezTo>
                  <a:pt x="2846641" y="1477136"/>
                  <a:pt x="2776728" y="1507902"/>
                  <a:pt x="2784919" y="1449514"/>
                </a:cubicBezTo>
                <a:cubicBezTo>
                  <a:pt x="2700909" y="1453705"/>
                  <a:pt x="2615279" y="1457991"/>
                  <a:pt x="2529744" y="1462182"/>
                </a:cubicBezTo>
                <a:cubicBezTo>
                  <a:pt x="2528697" y="1458944"/>
                  <a:pt x="2527649" y="1455705"/>
                  <a:pt x="2526601" y="1452467"/>
                </a:cubicBezTo>
                <a:cubicBezTo>
                  <a:pt x="2611659" y="1421701"/>
                  <a:pt x="2694622" y="1379601"/>
                  <a:pt x="2782347" y="1363408"/>
                </a:cubicBezTo>
                <a:cubicBezTo>
                  <a:pt x="2870644" y="1347215"/>
                  <a:pt x="2965322" y="1375314"/>
                  <a:pt x="3056668" y="1341310"/>
                </a:cubicBezTo>
                <a:close/>
                <a:moveTo>
                  <a:pt x="1415110" y="1197475"/>
                </a:moveTo>
                <a:cubicBezTo>
                  <a:pt x="1428869" y="1196935"/>
                  <a:pt x="1442824" y="1199102"/>
                  <a:pt x="1456944" y="1204531"/>
                </a:cubicBezTo>
                <a:cubicBezTo>
                  <a:pt x="1507998" y="1224153"/>
                  <a:pt x="1549813" y="1267492"/>
                  <a:pt x="1595723" y="1300448"/>
                </a:cubicBezTo>
                <a:cubicBezTo>
                  <a:pt x="1592580" y="1305210"/>
                  <a:pt x="1589341" y="1309878"/>
                  <a:pt x="1586198" y="1314640"/>
                </a:cubicBezTo>
                <a:cubicBezTo>
                  <a:pt x="1547431" y="1288446"/>
                  <a:pt x="1508569" y="1262158"/>
                  <a:pt x="1482947" y="1244822"/>
                </a:cubicBezTo>
                <a:cubicBezTo>
                  <a:pt x="1455991" y="1257109"/>
                  <a:pt x="1441418" y="1269396"/>
                  <a:pt x="1427988" y="1268158"/>
                </a:cubicBezTo>
                <a:cubicBezTo>
                  <a:pt x="1416558" y="1267110"/>
                  <a:pt x="1406557" y="1250632"/>
                  <a:pt x="1395889" y="1240917"/>
                </a:cubicBezTo>
                <a:lnTo>
                  <a:pt x="1398051" y="1222676"/>
                </a:lnTo>
                <a:lnTo>
                  <a:pt x="1398175" y="1222629"/>
                </a:lnTo>
                <a:lnTo>
                  <a:pt x="1398079" y="1222438"/>
                </a:lnTo>
                <a:lnTo>
                  <a:pt x="1398051" y="1222676"/>
                </a:lnTo>
                <a:lnTo>
                  <a:pt x="1297305" y="1260443"/>
                </a:lnTo>
                <a:cubicBezTo>
                  <a:pt x="1334310" y="1225081"/>
                  <a:pt x="1373833" y="1199096"/>
                  <a:pt x="1415110" y="1197475"/>
                </a:cubicBezTo>
                <a:close/>
                <a:moveTo>
                  <a:pt x="2007938" y="1106298"/>
                </a:moveTo>
                <a:lnTo>
                  <a:pt x="2007870" y="1106424"/>
                </a:lnTo>
                <a:lnTo>
                  <a:pt x="2007679" y="1106329"/>
                </a:lnTo>
                <a:close/>
                <a:moveTo>
                  <a:pt x="2123465" y="1020793"/>
                </a:moveTo>
                <a:cubicBezTo>
                  <a:pt x="2139291" y="1023128"/>
                  <a:pt x="2154745" y="1029796"/>
                  <a:pt x="2168461" y="1041178"/>
                </a:cubicBezTo>
                <a:cubicBezTo>
                  <a:pt x="2200941" y="1068229"/>
                  <a:pt x="2230755" y="1100328"/>
                  <a:pt x="2255234" y="1134713"/>
                </a:cubicBezTo>
                <a:cubicBezTo>
                  <a:pt x="2280761" y="1170622"/>
                  <a:pt x="2309431" y="1168813"/>
                  <a:pt x="2341530" y="1152811"/>
                </a:cubicBezTo>
                <a:cubicBezTo>
                  <a:pt x="2366867" y="1140142"/>
                  <a:pt x="2391060" y="1124426"/>
                  <a:pt x="2414016" y="1107662"/>
                </a:cubicBezTo>
                <a:cubicBezTo>
                  <a:pt x="2465736" y="1070038"/>
                  <a:pt x="2521267" y="1076420"/>
                  <a:pt x="2577084" y="1092136"/>
                </a:cubicBezTo>
                <a:cubicBezTo>
                  <a:pt x="2647569" y="1111948"/>
                  <a:pt x="2717577" y="1133856"/>
                  <a:pt x="2787777" y="1154906"/>
                </a:cubicBezTo>
                <a:cubicBezTo>
                  <a:pt x="2786538" y="1162240"/>
                  <a:pt x="2785300" y="1169479"/>
                  <a:pt x="2783967" y="1176814"/>
                </a:cubicBezTo>
                <a:cubicBezTo>
                  <a:pt x="2771679" y="1176814"/>
                  <a:pt x="2759011" y="1179004"/>
                  <a:pt x="2747295" y="1176433"/>
                </a:cubicBezTo>
                <a:cubicBezTo>
                  <a:pt x="2685573" y="1162907"/>
                  <a:pt x="2623661" y="1150048"/>
                  <a:pt x="2562796" y="1133380"/>
                </a:cubicBezTo>
                <a:cubicBezTo>
                  <a:pt x="2505741" y="1117759"/>
                  <a:pt x="2426874" y="1142524"/>
                  <a:pt x="2362485" y="1203579"/>
                </a:cubicBezTo>
                <a:cubicBezTo>
                  <a:pt x="2380297" y="1208151"/>
                  <a:pt x="2395632" y="1212056"/>
                  <a:pt x="2410968" y="1215961"/>
                </a:cubicBezTo>
                <a:cubicBezTo>
                  <a:pt x="2411634" y="1219962"/>
                  <a:pt x="2412206" y="1224058"/>
                  <a:pt x="2412873" y="1228058"/>
                </a:cubicBezTo>
                <a:cubicBezTo>
                  <a:pt x="2374868" y="1237964"/>
                  <a:pt x="2337435" y="1252252"/>
                  <a:pt x="2298858" y="1256443"/>
                </a:cubicBezTo>
                <a:cubicBezTo>
                  <a:pt x="2263711" y="1260253"/>
                  <a:pt x="2237994" y="1239679"/>
                  <a:pt x="2235136" y="1201388"/>
                </a:cubicBezTo>
                <a:cubicBezTo>
                  <a:pt x="2228564" y="1113758"/>
                  <a:pt x="2189988" y="1082802"/>
                  <a:pt x="2101596" y="1095089"/>
                </a:cubicBezTo>
                <a:lnTo>
                  <a:pt x="2007938" y="1106298"/>
                </a:lnTo>
                <a:lnTo>
                  <a:pt x="2034972" y="1055711"/>
                </a:lnTo>
                <a:cubicBezTo>
                  <a:pt x="2058671" y="1028782"/>
                  <a:pt x="2091812" y="1016123"/>
                  <a:pt x="2123465" y="1020793"/>
                </a:cubicBezTo>
                <a:close/>
                <a:moveTo>
                  <a:pt x="1868805" y="58768"/>
                </a:moveTo>
                <a:lnTo>
                  <a:pt x="1868710" y="58864"/>
                </a:lnTo>
                <a:lnTo>
                  <a:pt x="1868700" y="58860"/>
                </a:lnTo>
                <a:close/>
                <a:moveTo>
                  <a:pt x="1865852" y="57816"/>
                </a:moveTo>
                <a:lnTo>
                  <a:pt x="1868700" y="58860"/>
                </a:lnTo>
                <a:lnTo>
                  <a:pt x="1739836" y="172211"/>
                </a:lnTo>
                <a:cubicBezTo>
                  <a:pt x="1626489" y="263842"/>
                  <a:pt x="1511427" y="353377"/>
                  <a:pt x="1398175" y="445198"/>
                </a:cubicBezTo>
                <a:cubicBezTo>
                  <a:pt x="1385602" y="455390"/>
                  <a:pt x="1380553" y="474821"/>
                  <a:pt x="1371981" y="489870"/>
                </a:cubicBezTo>
                <a:cubicBezTo>
                  <a:pt x="1388935" y="494633"/>
                  <a:pt x="1406080" y="503681"/>
                  <a:pt x="1422844" y="503205"/>
                </a:cubicBezTo>
                <a:cubicBezTo>
                  <a:pt x="1451991" y="502443"/>
                  <a:pt x="1480947" y="495871"/>
                  <a:pt x="1509998" y="491680"/>
                </a:cubicBezTo>
                <a:cubicBezTo>
                  <a:pt x="1511903" y="495585"/>
                  <a:pt x="1513808" y="499395"/>
                  <a:pt x="1515713" y="503300"/>
                </a:cubicBezTo>
                <a:cubicBezTo>
                  <a:pt x="1465897" y="533685"/>
                  <a:pt x="1415986" y="564165"/>
                  <a:pt x="1371505" y="591311"/>
                </a:cubicBezTo>
                <a:cubicBezTo>
                  <a:pt x="1366456" y="611885"/>
                  <a:pt x="1367504" y="639317"/>
                  <a:pt x="1356741" y="645128"/>
                </a:cubicBezTo>
                <a:cubicBezTo>
                  <a:pt x="1332166" y="658463"/>
                  <a:pt x="1322641" y="633888"/>
                  <a:pt x="1307687" y="616457"/>
                </a:cubicBezTo>
                <a:cubicBezTo>
                  <a:pt x="1295209" y="601884"/>
                  <a:pt x="1267301" y="597979"/>
                  <a:pt x="1245393" y="594836"/>
                </a:cubicBezTo>
                <a:cubicBezTo>
                  <a:pt x="1214533" y="590454"/>
                  <a:pt x="1182910" y="591121"/>
                  <a:pt x="1149763" y="580358"/>
                </a:cubicBezTo>
                <a:cubicBezTo>
                  <a:pt x="1171670" y="571785"/>
                  <a:pt x="1193673" y="563117"/>
                  <a:pt x="1213390" y="555402"/>
                </a:cubicBezTo>
                <a:cubicBezTo>
                  <a:pt x="1202341" y="452818"/>
                  <a:pt x="1115854" y="447008"/>
                  <a:pt x="1046893" y="421004"/>
                </a:cubicBezTo>
                <a:cubicBezTo>
                  <a:pt x="953643" y="385762"/>
                  <a:pt x="858488" y="355472"/>
                  <a:pt x="765619" y="319182"/>
                </a:cubicBezTo>
                <a:cubicBezTo>
                  <a:pt x="741616" y="309752"/>
                  <a:pt x="723233" y="285845"/>
                  <a:pt x="702278" y="268604"/>
                </a:cubicBezTo>
                <a:cubicBezTo>
                  <a:pt x="704755" y="264699"/>
                  <a:pt x="707136" y="260889"/>
                  <a:pt x="709612" y="256984"/>
                </a:cubicBezTo>
                <a:cubicBezTo>
                  <a:pt x="717804" y="258603"/>
                  <a:pt x="727329" y="258032"/>
                  <a:pt x="733901" y="262127"/>
                </a:cubicBezTo>
                <a:cubicBezTo>
                  <a:pt x="858012" y="339375"/>
                  <a:pt x="996886" y="379190"/>
                  <a:pt x="1134523" y="422147"/>
                </a:cubicBezTo>
                <a:cubicBezTo>
                  <a:pt x="1171861" y="433768"/>
                  <a:pt x="1207960" y="459771"/>
                  <a:pt x="1247203" y="423862"/>
                </a:cubicBezTo>
                <a:cubicBezTo>
                  <a:pt x="1254252" y="417385"/>
                  <a:pt x="1275112" y="416813"/>
                  <a:pt x="1283398" y="422528"/>
                </a:cubicBezTo>
                <a:cubicBezTo>
                  <a:pt x="1324165" y="450341"/>
                  <a:pt x="1345216" y="420242"/>
                  <a:pt x="1372648" y="398621"/>
                </a:cubicBezTo>
                <a:cubicBezTo>
                  <a:pt x="1433512" y="350710"/>
                  <a:pt x="1495234" y="303847"/>
                  <a:pt x="1559147" y="260222"/>
                </a:cubicBezTo>
                <a:cubicBezTo>
                  <a:pt x="1660303" y="191166"/>
                  <a:pt x="1763458" y="125063"/>
                  <a:pt x="1865852" y="57816"/>
                </a:cubicBezTo>
                <a:close/>
                <a:moveTo>
                  <a:pt x="398145" y="0"/>
                </a:moveTo>
                <a:lnTo>
                  <a:pt x="411766" y="14954"/>
                </a:lnTo>
                <a:lnTo>
                  <a:pt x="411671" y="14859"/>
                </a:lnTo>
                <a:cubicBezTo>
                  <a:pt x="354044" y="62770"/>
                  <a:pt x="296418" y="110681"/>
                  <a:pt x="234410" y="162306"/>
                </a:cubicBezTo>
                <a:cubicBezTo>
                  <a:pt x="251365" y="164973"/>
                  <a:pt x="265271" y="167164"/>
                  <a:pt x="279273" y="169450"/>
                </a:cubicBezTo>
                <a:cubicBezTo>
                  <a:pt x="266700" y="229076"/>
                  <a:pt x="241649" y="240792"/>
                  <a:pt x="176117" y="216313"/>
                </a:cubicBezTo>
                <a:cubicBezTo>
                  <a:pt x="188595" y="180499"/>
                  <a:pt x="168592" y="172212"/>
                  <a:pt x="136684" y="170402"/>
                </a:cubicBezTo>
                <a:cubicBezTo>
                  <a:pt x="90488" y="167830"/>
                  <a:pt x="44482" y="162020"/>
                  <a:pt x="0" y="149828"/>
                </a:cubicBezTo>
                <a:cubicBezTo>
                  <a:pt x="68866" y="137160"/>
                  <a:pt x="141351" y="133826"/>
                  <a:pt x="205740" y="109252"/>
                </a:cubicBezTo>
                <a:cubicBezTo>
                  <a:pt x="273844" y="83344"/>
                  <a:pt x="334328" y="37243"/>
                  <a:pt x="39814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6385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38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6387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86" y="909815"/>
            <a:ext cx="3741614" cy="5614355"/>
          </a:xfrm>
          <a:prstGeom prst="rect">
            <a:avLst/>
          </a:prstGeom>
        </p:spPr>
      </p:pic>
      <p:sp>
        <p:nvSpPr>
          <p:cNvPr id="10" name="副标题 2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1016000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  <p:cxnSp>
        <p:nvCxnSpPr>
          <p:cNvPr id="2" name="直接连接符 1"/>
          <p:cNvCxnSpPr/>
          <p:nvPr userDrawn="1">
            <p:custDataLst>
              <p:tags r:id="rId16"/>
            </p:custDataLst>
          </p:nvPr>
        </p:nvCxnSpPr>
        <p:spPr>
          <a:xfrm>
            <a:off x="1016002" y="749768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>
            <p:custDataLst>
              <p:tags r:id="rId17"/>
            </p:custDataLst>
          </p:nvPr>
        </p:nvCxnSpPr>
        <p:spPr>
          <a:xfrm>
            <a:off x="1016002" y="805642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18"/>
            </p:custDataLst>
          </p:nvPr>
        </p:nvCxnSpPr>
        <p:spPr>
          <a:xfrm>
            <a:off x="1016002" y="861515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473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3340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9194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1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03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8542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3622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1496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9144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2082800" y="34798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2082800" y="39878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609600" y="47752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14400" y="50546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51054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56134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279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6482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71628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3152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3152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96774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98298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98298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中内下图-装饰下-默认位置-并列-59_4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37592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1879600 h 2082800"/>
              <a:gd name="connisteX5" fmla="*/ 3251200 w 3454400"/>
              <a:gd name="connsiteY5" fmla="*/ 2082800 h 2082800"/>
              <a:gd name="connisteX6" fmla="*/ 203200 w 3454400"/>
              <a:gd name="connsiteY6" fmla="*/ 2082800 h 2082800"/>
              <a:gd name="connisteX7" fmla="*/ 0 w 3454400"/>
              <a:gd name="connsiteY7" fmla="*/ 1879600 h 2082800"/>
              <a:gd name="connisteX8" fmla="*/ 0 w 34544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1879600 h 2082800"/>
              <a:gd name="connisteX5" fmla="*/ 3251200 w 3454400"/>
              <a:gd name="connsiteY5" fmla="*/ 2082800 h 2082800"/>
              <a:gd name="connisteX6" fmla="*/ 203200 w 3454400"/>
              <a:gd name="connsiteY6" fmla="*/ 2082800 h 2082800"/>
              <a:gd name="connisteX7" fmla="*/ 0 w 3454400"/>
              <a:gd name="connsiteY7" fmla="*/ 1879600 h 2082800"/>
              <a:gd name="connisteX8" fmla="*/ 0 w 34544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736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1280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1879600 h 2082800"/>
              <a:gd name="connisteX5" fmla="*/ 3251200 w 3454400"/>
              <a:gd name="connsiteY5" fmla="*/ 2082800 h 2082800"/>
              <a:gd name="connisteX6" fmla="*/ 203200 w 3454400"/>
              <a:gd name="connsiteY6" fmla="*/ 2082800 h 2082800"/>
              <a:gd name="connisteX7" fmla="*/ 0 w 3454400"/>
              <a:gd name="connsiteY7" fmla="*/ 1879600 h 2082800"/>
              <a:gd name="connisteX8" fmla="*/ 0 w 34544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328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328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7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225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2082800"/>
          </a:xfrm>
          <a:custGeom>
            <a:avLst/>
            <a:gdLst>
              <a:gd name="connisteX0" fmla="*/ 0 w 10972800"/>
              <a:gd name="connsiteY0" fmla="*/ 203200 h 2082800"/>
              <a:gd name="connisteX1" fmla="*/ 203200 w 10972800"/>
              <a:gd name="connsiteY1" fmla="*/ 0 h 2082800"/>
              <a:gd name="connisteX2" fmla="*/ 10769600 w 10972800"/>
              <a:gd name="connsiteY2" fmla="*/ 0 h 2082800"/>
              <a:gd name="connisteX3" fmla="*/ 10972800 w 10972800"/>
              <a:gd name="connsiteY3" fmla="*/ 203200 h 2082800"/>
              <a:gd name="connisteX4" fmla="*/ 10972800 w 10972800"/>
              <a:gd name="connsiteY4" fmla="*/ 1879600 h 2082800"/>
              <a:gd name="connisteX5" fmla="*/ 10769600 w 10972800"/>
              <a:gd name="connsiteY5" fmla="*/ 2082800 h 2082800"/>
              <a:gd name="connisteX6" fmla="*/ 203200 w 10972800"/>
              <a:gd name="connsiteY6" fmla="*/ 2082800 h 2082800"/>
              <a:gd name="connisteX7" fmla="*/ 0 w 10972800"/>
              <a:gd name="connsiteY7" fmla="*/ 1879600 h 2082800"/>
              <a:gd name="connisteX8" fmla="*/ 0 w 109728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79600"/>
                </a:lnTo>
                <a:cubicBezTo>
                  <a:pt x="10972800" y="1991824"/>
                  <a:pt x="10881824" y="2082800"/>
                  <a:pt x="107696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15748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1930400" y="2413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160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0160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53340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5" hasCustomPrompt="1"/>
            <p:custDataLst>
              <p:tags r:id="rId13"/>
            </p:custDataLst>
          </p:nvPr>
        </p:nvSpPr>
        <p:spPr>
          <a:xfrm>
            <a:off x="5689600" y="2413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47752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47752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9" hasCustomPrompt="1"/>
            <p:custDataLst>
              <p:tags r:id="rId16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0932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398" hasCustomPrompt="1"/>
            <p:custDataLst>
              <p:tags r:id="rId18"/>
            </p:custDataLst>
          </p:nvPr>
        </p:nvSpPr>
        <p:spPr>
          <a:xfrm>
            <a:off x="9448800" y="2413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85344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85344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705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705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858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858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705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858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858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3352800" y="18923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3352800" y="2451100"/>
            <a:ext cx="2590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9"/>
            </p:custDataLst>
          </p:nvPr>
        </p:nvSpPr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991600" y="18923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991600" y="2451100"/>
            <a:ext cx="2590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2"/>
            </p:custDataLst>
          </p:nvPr>
        </p:nvSpPr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3352800" y="44069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3352800" y="4965700"/>
            <a:ext cx="2590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4290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7338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7338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2484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5532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5532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90678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0678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3726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3726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340063" y="751210"/>
            <a:ext cx="4381418" cy="438141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flipH="1"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1172826" y="2828925"/>
            <a:ext cx="0" cy="2233384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日期占位符 4"/>
          <p:cNvSpPr>
            <a:spLocks noGrp="1"/>
          </p:cNvSpPr>
          <p:nvPr userDrawn="1">
            <p:ph type="dt" sz="half" idx="16385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5"/>
          <p:cNvSpPr>
            <a:spLocks noGrp="1"/>
          </p:cNvSpPr>
          <p:nvPr userDrawn="1">
            <p:ph type="ftr" sz="quarter" idx="16386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6"/>
          <p:cNvSpPr>
            <a:spLocks noGrp="1"/>
          </p:cNvSpPr>
          <p:nvPr userDrawn="1">
            <p:ph type="sldNum" sz="quarter" idx="16387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3" y="803638"/>
            <a:ext cx="3999726" cy="600165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 userDrawn="1">
            <p:ph type="title" idx="16388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0" name="节编号 3"/>
          <p:cNvSpPr>
            <a:spLocks noGrp="1"/>
          </p:cNvSpPr>
          <p:nvPr userDrawn="1">
            <p:ph type="body" sz="quarter" idx="16389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0" y="5424133"/>
            <a:ext cx="12192000" cy="143386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缺角矩形 4"/>
          <p:cNvSpPr/>
          <p:nvPr userDrawn="1">
            <p:custDataLst>
              <p:tags r:id="rId4"/>
            </p:custDataLst>
          </p:nvPr>
        </p:nvSpPr>
        <p:spPr>
          <a:xfrm>
            <a:off x="495300" y="526560"/>
            <a:ext cx="11201400" cy="5804880"/>
          </a:xfrm>
          <a:prstGeom prst="plaque">
            <a:avLst>
              <a:gd name="adj" fmla="val 7359"/>
            </a:avLst>
          </a:prstGeom>
          <a:solidFill>
            <a:srgbClr val="FFFFFF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缺角矩形 9"/>
          <p:cNvSpPr/>
          <p:nvPr userDrawn="1">
            <p:custDataLst>
              <p:tags r:id="rId5"/>
            </p:custDataLst>
          </p:nvPr>
        </p:nvSpPr>
        <p:spPr>
          <a:xfrm>
            <a:off x="609598" y="637928"/>
            <a:ext cx="10972806" cy="5582143"/>
          </a:xfrm>
          <a:prstGeom prst="plaque">
            <a:avLst>
              <a:gd name="adj" fmla="val 7359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3" y="5428656"/>
            <a:ext cx="3089276" cy="7914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656000" y="806311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6000">
                <a:solidFill>
                  <a:srgbClr val="241D1A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>
            <a:off x="7036922" y="779462"/>
            <a:ext cx="4787265" cy="478726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10528903" y="756063"/>
            <a:ext cx="643923" cy="86712"/>
          </a:xfrm>
          <a:custGeom>
            <a:avLst/>
            <a:gdLst>
              <a:gd name="connsiteX0" fmla="*/ 600567 w 643923"/>
              <a:gd name="connsiteY0" fmla="*/ 0 h 86712"/>
              <a:gd name="connsiteX1" fmla="*/ 643923 w 643923"/>
              <a:gd name="connsiteY1" fmla="*/ 43356 h 86712"/>
              <a:gd name="connsiteX2" fmla="*/ 600567 w 643923"/>
              <a:gd name="connsiteY2" fmla="*/ 86712 h 86712"/>
              <a:gd name="connsiteX3" fmla="*/ 557211 w 643923"/>
              <a:gd name="connsiteY3" fmla="*/ 43356 h 86712"/>
              <a:gd name="connsiteX4" fmla="*/ 600567 w 643923"/>
              <a:gd name="connsiteY4" fmla="*/ 0 h 86712"/>
              <a:gd name="connsiteX5" fmla="*/ 414830 w 643923"/>
              <a:gd name="connsiteY5" fmla="*/ 0 h 86712"/>
              <a:gd name="connsiteX6" fmla="*/ 458186 w 643923"/>
              <a:gd name="connsiteY6" fmla="*/ 43356 h 86712"/>
              <a:gd name="connsiteX7" fmla="*/ 414830 w 643923"/>
              <a:gd name="connsiteY7" fmla="*/ 86712 h 86712"/>
              <a:gd name="connsiteX8" fmla="*/ 371474 w 643923"/>
              <a:gd name="connsiteY8" fmla="*/ 43356 h 86712"/>
              <a:gd name="connsiteX9" fmla="*/ 414830 w 643923"/>
              <a:gd name="connsiteY9" fmla="*/ 0 h 86712"/>
              <a:gd name="connsiteX10" fmla="*/ 229093 w 643923"/>
              <a:gd name="connsiteY10" fmla="*/ 0 h 86712"/>
              <a:gd name="connsiteX11" fmla="*/ 272449 w 643923"/>
              <a:gd name="connsiteY11" fmla="*/ 43356 h 86712"/>
              <a:gd name="connsiteX12" fmla="*/ 229093 w 643923"/>
              <a:gd name="connsiteY12" fmla="*/ 86712 h 86712"/>
              <a:gd name="connsiteX13" fmla="*/ 185737 w 643923"/>
              <a:gd name="connsiteY13" fmla="*/ 43356 h 86712"/>
              <a:gd name="connsiteX14" fmla="*/ 229093 w 643923"/>
              <a:gd name="connsiteY14" fmla="*/ 0 h 86712"/>
              <a:gd name="connsiteX15" fmla="*/ 43356 w 643923"/>
              <a:gd name="connsiteY15" fmla="*/ 0 h 86712"/>
              <a:gd name="connsiteX16" fmla="*/ 86712 w 643923"/>
              <a:gd name="connsiteY16" fmla="*/ 43356 h 86712"/>
              <a:gd name="connsiteX17" fmla="*/ 43356 w 643923"/>
              <a:gd name="connsiteY17" fmla="*/ 86712 h 86712"/>
              <a:gd name="connsiteX18" fmla="*/ 0 w 643923"/>
              <a:gd name="connsiteY18" fmla="*/ 43356 h 86712"/>
              <a:gd name="connsiteX19" fmla="*/ 43356 w 643923"/>
              <a:gd name="connsiteY19" fmla="*/ 0 h 8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3923" h="86712">
                <a:moveTo>
                  <a:pt x="600567" y="0"/>
                </a:moveTo>
                <a:cubicBezTo>
                  <a:pt x="624512" y="0"/>
                  <a:pt x="643923" y="19411"/>
                  <a:pt x="643923" y="43356"/>
                </a:cubicBezTo>
                <a:cubicBezTo>
                  <a:pt x="643923" y="67301"/>
                  <a:pt x="624512" y="86712"/>
                  <a:pt x="600567" y="86712"/>
                </a:cubicBezTo>
                <a:cubicBezTo>
                  <a:pt x="576622" y="86712"/>
                  <a:pt x="557211" y="67301"/>
                  <a:pt x="557211" y="43356"/>
                </a:cubicBezTo>
                <a:cubicBezTo>
                  <a:pt x="557211" y="19411"/>
                  <a:pt x="576622" y="0"/>
                  <a:pt x="600567" y="0"/>
                </a:cubicBezTo>
                <a:close/>
                <a:moveTo>
                  <a:pt x="414830" y="0"/>
                </a:moveTo>
                <a:cubicBezTo>
                  <a:pt x="438775" y="0"/>
                  <a:pt x="458186" y="19411"/>
                  <a:pt x="458186" y="43356"/>
                </a:cubicBezTo>
                <a:cubicBezTo>
                  <a:pt x="458186" y="67301"/>
                  <a:pt x="438775" y="86712"/>
                  <a:pt x="414830" y="86712"/>
                </a:cubicBezTo>
                <a:cubicBezTo>
                  <a:pt x="390885" y="86712"/>
                  <a:pt x="371474" y="67301"/>
                  <a:pt x="371474" y="43356"/>
                </a:cubicBezTo>
                <a:cubicBezTo>
                  <a:pt x="371474" y="19411"/>
                  <a:pt x="390885" y="0"/>
                  <a:pt x="414830" y="0"/>
                </a:cubicBezTo>
                <a:close/>
                <a:moveTo>
                  <a:pt x="229093" y="0"/>
                </a:moveTo>
                <a:cubicBezTo>
                  <a:pt x="253038" y="0"/>
                  <a:pt x="272449" y="19411"/>
                  <a:pt x="272449" y="43356"/>
                </a:cubicBezTo>
                <a:cubicBezTo>
                  <a:pt x="272449" y="67301"/>
                  <a:pt x="253038" y="86712"/>
                  <a:pt x="229093" y="86712"/>
                </a:cubicBezTo>
                <a:cubicBezTo>
                  <a:pt x="205148" y="86712"/>
                  <a:pt x="185737" y="67301"/>
                  <a:pt x="185737" y="43356"/>
                </a:cubicBezTo>
                <a:cubicBezTo>
                  <a:pt x="185737" y="19411"/>
                  <a:pt x="205148" y="0"/>
                  <a:pt x="229093" y="0"/>
                </a:cubicBezTo>
                <a:close/>
                <a:moveTo>
                  <a:pt x="43356" y="0"/>
                </a:moveTo>
                <a:cubicBezTo>
                  <a:pt x="67301" y="0"/>
                  <a:pt x="86712" y="19411"/>
                  <a:pt x="86712" y="43356"/>
                </a:cubicBezTo>
                <a:cubicBezTo>
                  <a:pt x="86712" y="67301"/>
                  <a:pt x="67301" y="86712"/>
                  <a:pt x="43356" y="86712"/>
                </a:cubicBezTo>
                <a:cubicBezTo>
                  <a:pt x="19411" y="86712"/>
                  <a:pt x="0" y="67301"/>
                  <a:pt x="0" y="43356"/>
                </a:cubicBezTo>
                <a:cubicBezTo>
                  <a:pt x="0" y="19411"/>
                  <a:pt x="19411" y="0"/>
                  <a:pt x="433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36" y="5123785"/>
            <a:ext cx="4787264" cy="1226408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7"/>
            </p:custDataLst>
          </p:nvPr>
        </p:nvSpPr>
        <p:spPr>
          <a:xfrm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>
            <p:custDataLst>
              <p:tags r:id="rId8"/>
            </p:custDataLst>
          </p:nvPr>
        </p:nvCxnSpPr>
        <p:spPr>
          <a:xfrm>
            <a:off x="1016002" y="749768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9"/>
            </p:custDataLst>
          </p:nvPr>
        </p:nvCxnSpPr>
        <p:spPr>
          <a:xfrm>
            <a:off x="1016002" y="805642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0"/>
            </p:custDataLst>
          </p:nvPr>
        </p:nvCxnSpPr>
        <p:spPr>
          <a:xfrm>
            <a:off x="1016002" y="861515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52" y="1012364"/>
            <a:ext cx="3606710" cy="541193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7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8"/>
            </p:custDataLst>
          </p:nvPr>
        </p:nvSpPr>
        <p:spPr>
          <a:xfrm>
            <a:off x="1016000" y="4749800"/>
            <a:ext cx="2540882" cy="533400"/>
          </a:xfrm>
          <a:prstGeom prst="plaque">
            <a:avLst/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vert="horz" wrap="square"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  <p:sp>
        <p:nvSpPr>
          <p:cNvPr id="2" name="任意多边形: 形状 18"/>
          <p:cNvSpPr/>
          <p:nvPr userDrawn="1">
            <p:custDataLst>
              <p:tags r:id="rId19"/>
            </p:custDataLst>
          </p:nvPr>
        </p:nvSpPr>
        <p:spPr>
          <a:xfrm>
            <a:off x="4999355" y="4832350"/>
            <a:ext cx="1401445" cy="689610"/>
          </a:xfrm>
          <a:custGeom>
            <a:avLst/>
            <a:gdLst>
              <a:gd name="connsiteX0" fmla="*/ 3056668 w 3056668"/>
              <a:gd name="connsiteY0" fmla="*/ 1341310 h 1503330"/>
              <a:gd name="connsiteX1" fmla="*/ 2969895 w 3056668"/>
              <a:gd name="connsiteY1" fmla="*/ 1394460 h 1503330"/>
              <a:gd name="connsiteX2" fmla="*/ 2861119 w 3056668"/>
              <a:gd name="connsiteY2" fmla="*/ 1406652 h 1503330"/>
              <a:gd name="connsiteX3" fmla="*/ 2920746 w 3056668"/>
              <a:gd name="connsiteY3" fmla="*/ 1435512 h 1503330"/>
              <a:gd name="connsiteX4" fmla="*/ 2864453 w 3056668"/>
              <a:gd name="connsiteY4" fmla="*/ 1503235 h 1503330"/>
              <a:gd name="connsiteX5" fmla="*/ 2864548 w 3056668"/>
              <a:gd name="connsiteY5" fmla="*/ 1503330 h 1503330"/>
              <a:gd name="connsiteX6" fmla="*/ 2784919 w 3056668"/>
              <a:gd name="connsiteY6" fmla="*/ 1449514 h 1503330"/>
              <a:gd name="connsiteX7" fmla="*/ 2529744 w 3056668"/>
              <a:gd name="connsiteY7" fmla="*/ 1462182 h 1503330"/>
              <a:gd name="connsiteX8" fmla="*/ 2526601 w 3056668"/>
              <a:gd name="connsiteY8" fmla="*/ 1452467 h 1503330"/>
              <a:gd name="connsiteX9" fmla="*/ 2782347 w 3056668"/>
              <a:gd name="connsiteY9" fmla="*/ 1363408 h 1503330"/>
              <a:gd name="connsiteX10" fmla="*/ 3056668 w 3056668"/>
              <a:gd name="connsiteY10" fmla="*/ 1341310 h 1503330"/>
              <a:gd name="connsiteX11" fmla="*/ 1415110 w 3056668"/>
              <a:gd name="connsiteY11" fmla="*/ 1197475 h 1503330"/>
              <a:gd name="connsiteX12" fmla="*/ 1456944 w 3056668"/>
              <a:gd name="connsiteY12" fmla="*/ 1204531 h 1503330"/>
              <a:gd name="connsiteX13" fmla="*/ 1595723 w 3056668"/>
              <a:gd name="connsiteY13" fmla="*/ 1300448 h 1503330"/>
              <a:gd name="connsiteX14" fmla="*/ 1586198 w 3056668"/>
              <a:gd name="connsiteY14" fmla="*/ 1314640 h 1503330"/>
              <a:gd name="connsiteX15" fmla="*/ 1482947 w 3056668"/>
              <a:gd name="connsiteY15" fmla="*/ 1244822 h 1503330"/>
              <a:gd name="connsiteX16" fmla="*/ 1427988 w 3056668"/>
              <a:gd name="connsiteY16" fmla="*/ 1268158 h 1503330"/>
              <a:gd name="connsiteX17" fmla="*/ 1395889 w 3056668"/>
              <a:gd name="connsiteY17" fmla="*/ 1240917 h 1503330"/>
              <a:gd name="connsiteX18" fmla="*/ 1398051 w 3056668"/>
              <a:gd name="connsiteY18" fmla="*/ 1222676 h 1503330"/>
              <a:gd name="connsiteX19" fmla="*/ 1398175 w 3056668"/>
              <a:gd name="connsiteY19" fmla="*/ 1222629 h 1503330"/>
              <a:gd name="connsiteX20" fmla="*/ 1398079 w 3056668"/>
              <a:gd name="connsiteY20" fmla="*/ 1222438 h 1503330"/>
              <a:gd name="connsiteX21" fmla="*/ 1398051 w 3056668"/>
              <a:gd name="connsiteY21" fmla="*/ 1222676 h 1503330"/>
              <a:gd name="connsiteX22" fmla="*/ 1297305 w 3056668"/>
              <a:gd name="connsiteY22" fmla="*/ 1260443 h 1503330"/>
              <a:gd name="connsiteX23" fmla="*/ 1415110 w 3056668"/>
              <a:gd name="connsiteY23" fmla="*/ 1197475 h 1503330"/>
              <a:gd name="connsiteX24" fmla="*/ 2007938 w 3056668"/>
              <a:gd name="connsiteY24" fmla="*/ 1106298 h 1503330"/>
              <a:gd name="connsiteX25" fmla="*/ 2007870 w 3056668"/>
              <a:gd name="connsiteY25" fmla="*/ 1106424 h 1503330"/>
              <a:gd name="connsiteX26" fmla="*/ 2007679 w 3056668"/>
              <a:gd name="connsiteY26" fmla="*/ 1106329 h 1503330"/>
              <a:gd name="connsiteX27" fmla="*/ 2123465 w 3056668"/>
              <a:gd name="connsiteY27" fmla="*/ 1020793 h 1503330"/>
              <a:gd name="connsiteX28" fmla="*/ 2168461 w 3056668"/>
              <a:gd name="connsiteY28" fmla="*/ 1041178 h 1503330"/>
              <a:gd name="connsiteX29" fmla="*/ 2255234 w 3056668"/>
              <a:gd name="connsiteY29" fmla="*/ 1134713 h 1503330"/>
              <a:gd name="connsiteX30" fmla="*/ 2341530 w 3056668"/>
              <a:gd name="connsiteY30" fmla="*/ 1152811 h 1503330"/>
              <a:gd name="connsiteX31" fmla="*/ 2414016 w 3056668"/>
              <a:gd name="connsiteY31" fmla="*/ 1107662 h 1503330"/>
              <a:gd name="connsiteX32" fmla="*/ 2577084 w 3056668"/>
              <a:gd name="connsiteY32" fmla="*/ 1092136 h 1503330"/>
              <a:gd name="connsiteX33" fmla="*/ 2787777 w 3056668"/>
              <a:gd name="connsiteY33" fmla="*/ 1154906 h 1503330"/>
              <a:gd name="connsiteX34" fmla="*/ 2783967 w 3056668"/>
              <a:gd name="connsiteY34" fmla="*/ 1176814 h 1503330"/>
              <a:gd name="connsiteX35" fmla="*/ 2747295 w 3056668"/>
              <a:gd name="connsiteY35" fmla="*/ 1176433 h 1503330"/>
              <a:gd name="connsiteX36" fmla="*/ 2562796 w 3056668"/>
              <a:gd name="connsiteY36" fmla="*/ 1133380 h 1503330"/>
              <a:gd name="connsiteX37" fmla="*/ 2362485 w 3056668"/>
              <a:gd name="connsiteY37" fmla="*/ 1203579 h 1503330"/>
              <a:gd name="connsiteX38" fmla="*/ 2410968 w 3056668"/>
              <a:gd name="connsiteY38" fmla="*/ 1215961 h 1503330"/>
              <a:gd name="connsiteX39" fmla="*/ 2412873 w 3056668"/>
              <a:gd name="connsiteY39" fmla="*/ 1228058 h 1503330"/>
              <a:gd name="connsiteX40" fmla="*/ 2298858 w 3056668"/>
              <a:gd name="connsiteY40" fmla="*/ 1256443 h 1503330"/>
              <a:gd name="connsiteX41" fmla="*/ 2235136 w 3056668"/>
              <a:gd name="connsiteY41" fmla="*/ 1201388 h 1503330"/>
              <a:gd name="connsiteX42" fmla="*/ 2101596 w 3056668"/>
              <a:gd name="connsiteY42" fmla="*/ 1095089 h 1503330"/>
              <a:gd name="connsiteX43" fmla="*/ 2007938 w 3056668"/>
              <a:gd name="connsiteY43" fmla="*/ 1106298 h 1503330"/>
              <a:gd name="connsiteX44" fmla="*/ 2034972 w 3056668"/>
              <a:gd name="connsiteY44" fmla="*/ 1055711 h 1503330"/>
              <a:gd name="connsiteX45" fmla="*/ 2123465 w 3056668"/>
              <a:gd name="connsiteY45" fmla="*/ 1020793 h 1503330"/>
              <a:gd name="connsiteX46" fmla="*/ 1868805 w 3056668"/>
              <a:gd name="connsiteY46" fmla="*/ 58768 h 1503330"/>
              <a:gd name="connsiteX47" fmla="*/ 1868710 w 3056668"/>
              <a:gd name="connsiteY47" fmla="*/ 58864 h 1503330"/>
              <a:gd name="connsiteX48" fmla="*/ 1868700 w 3056668"/>
              <a:gd name="connsiteY48" fmla="*/ 58860 h 1503330"/>
              <a:gd name="connsiteX49" fmla="*/ 1865852 w 3056668"/>
              <a:gd name="connsiteY49" fmla="*/ 57816 h 1503330"/>
              <a:gd name="connsiteX50" fmla="*/ 1868700 w 3056668"/>
              <a:gd name="connsiteY50" fmla="*/ 58860 h 1503330"/>
              <a:gd name="connsiteX51" fmla="*/ 1739836 w 3056668"/>
              <a:gd name="connsiteY51" fmla="*/ 172211 h 1503330"/>
              <a:gd name="connsiteX52" fmla="*/ 1398175 w 3056668"/>
              <a:gd name="connsiteY52" fmla="*/ 445198 h 1503330"/>
              <a:gd name="connsiteX53" fmla="*/ 1371981 w 3056668"/>
              <a:gd name="connsiteY53" fmla="*/ 489870 h 1503330"/>
              <a:gd name="connsiteX54" fmla="*/ 1422844 w 3056668"/>
              <a:gd name="connsiteY54" fmla="*/ 503205 h 1503330"/>
              <a:gd name="connsiteX55" fmla="*/ 1509998 w 3056668"/>
              <a:gd name="connsiteY55" fmla="*/ 491680 h 1503330"/>
              <a:gd name="connsiteX56" fmla="*/ 1515713 w 3056668"/>
              <a:gd name="connsiteY56" fmla="*/ 503300 h 1503330"/>
              <a:gd name="connsiteX57" fmla="*/ 1371505 w 3056668"/>
              <a:gd name="connsiteY57" fmla="*/ 591311 h 1503330"/>
              <a:gd name="connsiteX58" fmla="*/ 1356741 w 3056668"/>
              <a:gd name="connsiteY58" fmla="*/ 645128 h 1503330"/>
              <a:gd name="connsiteX59" fmla="*/ 1307687 w 3056668"/>
              <a:gd name="connsiteY59" fmla="*/ 616457 h 1503330"/>
              <a:gd name="connsiteX60" fmla="*/ 1245393 w 3056668"/>
              <a:gd name="connsiteY60" fmla="*/ 594836 h 1503330"/>
              <a:gd name="connsiteX61" fmla="*/ 1149763 w 3056668"/>
              <a:gd name="connsiteY61" fmla="*/ 580358 h 1503330"/>
              <a:gd name="connsiteX62" fmla="*/ 1213390 w 3056668"/>
              <a:gd name="connsiteY62" fmla="*/ 555402 h 1503330"/>
              <a:gd name="connsiteX63" fmla="*/ 1046893 w 3056668"/>
              <a:gd name="connsiteY63" fmla="*/ 421004 h 1503330"/>
              <a:gd name="connsiteX64" fmla="*/ 765619 w 3056668"/>
              <a:gd name="connsiteY64" fmla="*/ 319182 h 1503330"/>
              <a:gd name="connsiteX65" fmla="*/ 702278 w 3056668"/>
              <a:gd name="connsiteY65" fmla="*/ 268604 h 1503330"/>
              <a:gd name="connsiteX66" fmla="*/ 709612 w 3056668"/>
              <a:gd name="connsiteY66" fmla="*/ 256984 h 1503330"/>
              <a:gd name="connsiteX67" fmla="*/ 733901 w 3056668"/>
              <a:gd name="connsiteY67" fmla="*/ 262127 h 1503330"/>
              <a:gd name="connsiteX68" fmla="*/ 1134523 w 3056668"/>
              <a:gd name="connsiteY68" fmla="*/ 422147 h 1503330"/>
              <a:gd name="connsiteX69" fmla="*/ 1247203 w 3056668"/>
              <a:gd name="connsiteY69" fmla="*/ 423862 h 1503330"/>
              <a:gd name="connsiteX70" fmla="*/ 1283398 w 3056668"/>
              <a:gd name="connsiteY70" fmla="*/ 422528 h 1503330"/>
              <a:gd name="connsiteX71" fmla="*/ 1372648 w 3056668"/>
              <a:gd name="connsiteY71" fmla="*/ 398621 h 1503330"/>
              <a:gd name="connsiteX72" fmla="*/ 1559147 w 3056668"/>
              <a:gd name="connsiteY72" fmla="*/ 260222 h 1503330"/>
              <a:gd name="connsiteX73" fmla="*/ 1865852 w 3056668"/>
              <a:gd name="connsiteY73" fmla="*/ 57816 h 1503330"/>
              <a:gd name="connsiteX74" fmla="*/ 398145 w 3056668"/>
              <a:gd name="connsiteY74" fmla="*/ 0 h 1503330"/>
              <a:gd name="connsiteX75" fmla="*/ 411766 w 3056668"/>
              <a:gd name="connsiteY75" fmla="*/ 14954 h 1503330"/>
              <a:gd name="connsiteX76" fmla="*/ 411671 w 3056668"/>
              <a:gd name="connsiteY76" fmla="*/ 14859 h 1503330"/>
              <a:gd name="connsiteX77" fmla="*/ 234410 w 3056668"/>
              <a:gd name="connsiteY77" fmla="*/ 162306 h 1503330"/>
              <a:gd name="connsiteX78" fmla="*/ 279273 w 3056668"/>
              <a:gd name="connsiteY78" fmla="*/ 169450 h 1503330"/>
              <a:gd name="connsiteX79" fmla="*/ 176117 w 3056668"/>
              <a:gd name="connsiteY79" fmla="*/ 216313 h 1503330"/>
              <a:gd name="connsiteX80" fmla="*/ 136684 w 3056668"/>
              <a:gd name="connsiteY80" fmla="*/ 170402 h 1503330"/>
              <a:gd name="connsiteX81" fmla="*/ 0 w 3056668"/>
              <a:gd name="connsiteY81" fmla="*/ 149828 h 1503330"/>
              <a:gd name="connsiteX82" fmla="*/ 205740 w 3056668"/>
              <a:gd name="connsiteY82" fmla="*/ 109252 h 1503330"/>
              <a:gd name="connsiteX83" fmla="*/ 398145 w 3056668"/>
              <a:gd name="connsiteY83" fmla="*/ 0 h 150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056668" h="1503330">
                <a:moveTo>
                  <a:pt x="3056668" y="1341310"/>
                </a:moveTo>
                <a:cubicBezTo>
                  <a:pt x="3027902" y="1359598"/>
                  <a:pt x="3001137" y="1383410"/>
                  <a:pt x="2969895" y="1394460"/>
                </a:cubicBezTo>
                <a:cubicBezTo>
                  <a:pt x="2939986" y="1405032"/>
                  <a:pt x="2905410" y="1402365"/>
                  <a:pt x="2861119" y="1406652"/>
                </a:cubicBezTo>
                <a:cubicBezTo>
                  <a:pt x="2885503" y="1418462"/>
                  <a:pt x="2899886" y="1425416"/>
                  <a:pt x="2920746" y="1435512"/>
                </a:cubicBezTo>
                <a:cubicBezTo>
                  <a:pt x="2900267" y="1460182"/>
                  <a:pt x="2882074" y="1482089"/>
                  <a:pt x="2864453" y="1503235"/>
                </a:cubicBezTo>
                <a:lnTo>
                  <a:pt x="2864548" y="1503330"/>
                </a:lnTo>
                <a:cubicBezTo>
                  <a:pt x="2846641" y="1477136"/>
                  <a:pt x="2776728" y="1507902"/>
                  <a:pt x="2784919" y="1449514"/>
                </a:cubicBezTo>
                <a:cubicBezTo>
                  <a:pt x="2700909" y="1453705"/>
                  <a:pt x="2615279" y="1457991"/>
                  <a:pt x="2529744" y="1462182"/>
                </a:cubicBezTo>
                <a:cubicBezTo>
                  <a:pt x="2528697" y="1458944"/>
                  <a:pt x="2527649" y="1455705"/>
                  <a:pt x="2526601" y="1452467"/>
                </a:cubicBezTo>
                <a:cubicBezTo>
                  <a:pt x="2611659" y="1421701"/>
                  <a:pt x="2694622" y="1379601"/>
                  <a:pt x="2782347" y="1363408"/>
                </a:cubicBezTo>
                <a:cubicBezTo>
                  <a:pt x="2870644" y="1347215"/>
                  <a:pt x="2965322" y="1375314"/>
                  <a:pt x="3056668" y="1341310"/>
                </a:cubicBezTo>
                <a:close/>
                <a:moveTo>
                  <a:pt x="1415110" y="1197475"/>
                </a:moveTo>
                <a:cubicBezTo>
                  <a:pt x="1428869" y="1196935"/>
                  <a:pt x="1442824" y="1199102"/>
                  <a:pt x="1456944" y="1204531"/>
                </a:cubicBezTo>
                <a:cubicBezTo>
                  <a:pt x="1507998" y="1224153"/>
                  <a:pt x="1549813" y="1267492"/>
                  <a:pt x="1595723" y="1300448"/>
                </a:cubicBezTo>
                <a:cubicBezTo>
                  <a:pt x="1592580" y="1305210"/>
                  <a:pt x="1589341" y="1309878"/>
                  <a:pt x="1586198" y="1314640"/>
                </a:cubicBezTo>
                <a:cubicBezTo>
                  <a:pt x="1547431" y="1288446"/>
                  <a:pt x="1508569" y="1262158"/>
                  <a:pt x="1482947" y="1244822"/>
                </a:cubicBezTo>
                <a:cubicBezTo>
                  <a:pt x="1455991" y="1257109"/>
                  <a:pt x="1441418" y="1269396"/>
                  <a:pt x="1427988" y="1268158"/>
                </a:cubicBezTo>
                <a:cubicBezTo>
                  <a:pt x="1416558" y="1267110"/>
                  <a:pt x="1406557" y="1250632"/>
                  <a:pt x="1395889" y="1240917"/>
                </a:cubicBezTo>
                <a:lnTo>
                  <a:pt x="1398051" y="1222676"/>
                </a:lnTo>
                <a:lnTo>
                  <a:pt x="1398175" y="1222629"/>
                </a:lnTo>
                <a:lnTo>
                  <a:pt x="1398079" y="1222438"/>
                </a:lnTo>
                <a:lnTo>
                  <a:pt x="1398051" y="1222676"/>
                </a:lnTo>
                <a:lnTo>
                  <a:pt x="1297305" y="1260443"/>
                </a:lnTo>
                <a:cubicBezTo>
                  <a:pt x="1334310" y="1225081"/>
                  <a:pt x="1373833" y="1199096"/>
                  <a:pt x="1415110" y="1197475"/>
                </a:cubicBezTo>
                <a:close/>
                <a:moveTo>
                  <a:pt x="2007938" y="1106298"/>
                </a:moveTo>
                <a:lnTo>
                  <a:pt x="2007870" y="1106424"/>
                </a:lnTo>
                <a:lnTo>
                  <a:pt x="2007679" y="1106329"/>
                </a:lnTo>
                <a:close/>
                <a:moveTo>
                  <a:pt x="2123465" y="1020793"/>
                </a:moveTo>
                <a:cubicBezTo>
                  <a:pt x="2139291" y="1023128"/>
                  <a:pt x="2154745" y="1029796"/>
                  <a:pt x="2168461" y="1041178"/>
                </a:cubicBezTo>
                <a:cubicBezTo>
                  <a:pt x="2200941" y="1068229"/>
                  <a:pt x="2230755" y="1100328"/>
                  <a:pt x="2255234" y="1134713"/>
                </a:cubicBezTo>
                <a:cubicBezTo>
                  <a:pt x="2280761" y="1170622"/>
                  <a:pt x="2309431" y="1168813"/>
                  <a:pt x="2341530" y="1152811"/>
                </a:cubicBezTo>
                <a:cubicBezTo>
                  <a:pt x="2366867" y="1140142"/>
                  <a:pt x="2391060" y="1124426"/>
                  <a:pt x="2414016" y="1107662"/>
                </a:cubicBezTo>
                <a:cubicBezTo>
                  <a:pt x="2465736" y="1070038"/>
                  <a:pt x="2521267" y="1076420"/>
                  <a:pt x="2577084" y="1092136"/>
                </a:cubicBezTo>
                <a:cubicBezTo>
                  <a:pt x="2647569" y="1111948"/>
                  <a:pt x="2717577" y="1133856"/>
                  <a:pt x="2787777" y="1154906"/>
                </a:cubicBezTo>
                <a:cubicBezTo>
                  <a:pt x="2786538" y="1162240"/>
                  <a:pt x="2785300" y="1169479"/>
                  <a:pt x="2783967" y="1176814"/>
                </a:cubicBezTo>
                <a:cubicBezTo>
                  <a:pt x="2771679" y="1176814"/>
                  <a:pt x="2759011" y="1179004"/>
                  <a:pt x="2747295" y="1176433"/>
                </a:cubicBezTo>
                <a:cubicBezTo>
                  <a:pt x="2685573" y="1162907"/>
                  <a:pt x="2623661" y="1150048"/>
                  <a:pt x="2562796" y="1133380"/>
                </a:cubicBezTo>
                <a:cubicBezTo>
                  <a:pt x="2505741" y="1117759"/>
                  <a:pt x="2426874" y="1142524"/>
                  <a:pt x="2362485" y="1203579"/>
                </a:cubicBezTo>
                <a:cubicBezTo>
                  <a:pt x="2380297" y="1208151"/>
                  <a:pt x="2395632" y="1212056"/>
                  <a:pt x="2410968" y="1215961"/>
                </a:cubicBezTo>
                <a:cubicBezTo>
                  <a:pt x="2411634" y="1219962"/>
                  <a:pt x="2412206" y="1224058"/>
                  <a:pt x="2412873" y="1228058"/>
                </a:cubicBezTo>
                <a:cubicBezTo>
                  <a:pt x="2374868" y="1237964"/>
                  <a:pt x="2337435" y="1252252"/>
                  <a:pt x="2298858" y="1256443"/>
                </a:cubicBezTo>
                <a:cubicBezTo>
                  <a:pt x="2263711" y="1260253"/>
                  <a:pt x="2237994" y="1239679"/>
                  <a:pt x="2235136" y="1201388"/>
                </a:cubicBezTo>
                <a:cubicBezTo>
                  <a:pt x="2228564" y="1113758"/>
                  <a:pt x="2189988" y="1082802"/>
                  <a:pt x="2101596" y="1095089"/>
                </a:cubicBezTo>
                <a:lnTo>
                  <a:pt x="2007938" y="1106298"/>
                </a:lnTo>
                <a:lnTo>
                  <a:pt x="2034972" y="1055711"/>
                </a:lnTo>
                <a:cubicBezTo>
                  <a:pt x="2058671" y="1028782"/>
                  <a:pt x="2091812" y="1016123"/>
                  <a:pt x="2123465" y="1020793"/>
                </a:cubicBezTo>
                <a:close/>
                <a:moveTo>
                  <a:pt x="1868805" y="58768"/>
                </a:moveTo>
                <a:lnTo>
                  <a:pt x="1868710" y="58864"/>
                </a:lnTo>
                <a:lnTo>
                  <a:pt x="1868700" y="58860"/>
                </a:lnTo>
                <a:close/>
                <a:moveTo>
                  <a:pt x="1865852" y="57816"/>
                </a:moveTo>
                <a:lnTo>
                  <a:pt x="1868700" y="58860"/>
                </a:lnTo>
                <a:lnTo>
                  <a:pt x="1739836" y="172211"/>
                </a:lnTo>
                <a:cubicBezTo>
                  <a:pt x="1626489" y="263842"/>
                  <a:pt x="1511427" y="353377"/>
                  <a:pt x="1398175" y="445198"/>
                </a:cubicBezTo>
                <a:cubicBezTo>
                  <a:pt x="1385602" y="455390"/>
                  <a:pt x="1380553" y="474821"/>
                  <a:pt x="1371981" y="489870"/>
                </a:cubicBezTo>
                <a:cubicBezTo>
                  <a:pt x="1388935" y="494633"/>
                  <a:pt x="1406080" y="503681"/>
                  <a:pt x="1422844" y="503205"/>
                </a:cubicBezTo>
                <a:cubicBezTo>
                  <a:pt x="1451991" y="502443"/>
                  <a:pt x="1480947" y="495871"/>
                  <a:pt x="1509998" y="491680"/>
                </a:cubicBezTo>
                <a:cubicBezTo>
                  <a:pt x="1511903" y="495585"/>
                  <a:pt x="1513808" y="499395"/>
                  <a:pt x="1515713" y="503300"/>
                </a:cubicBezTo>
                <a:cubicBezTo>
                  <a:pt x="1465897" y="533685"/>
                  <a:pt x="1415986" y="564165"/>
                  <a:pt x="1371505" y="591311"/>
                </a:cubicBezTo>
                <a:cubicBezTo>
                  <a:pt x="1366456" y="611885"/>
                  <a:pt x="1367504" y="639317"/>
                  <a:pt x="1356741" y="645128"/>
                </a:cubicBezTo>
                <a:cubicBezTo>
                  <a:pt x="1332166" y="658463"/>
                  <a:pt x="1322641" y="633888"/>
                  <a:pt x="1307687" y="616457"/>
                </a:cubicBezTo>
                <a:cubicBezTo>
                  <a:pt x="1295209" y="601884"/>
                  <a:pt x="1267301" y="597979"/>
                  <a:pt x="1245393" y="594836"/>
                </a:cubicBezTo>
                <a:cubicBezTo>
                  <a:pt x="1214533" y="590454"/>
                  <a:pt x="1182910" y="591121"/>
                  <a:pt x="1149763" y="580358"/>
                </a:cubicBezTo>
                <a:cubicBezTo>
                  <a:pt x="1171670" y="571785"/>
                  <a:pt x="1193673" y="563117"/>
                  <a:pt x="1213390" y="555402"/>
                </a:cubicBezTo>
                <a:cubicBezTo>
                  <a:pt x="1202341" y="452818"/>
                  <a:pt x="1115854" y="447008"/>
                  <a:pt x="1046893" y="421004"/>
                </a:cubicBezTo>
                <a:cubicBezTo>
                  <a:pt x="953643" y="385762"/>
                  <a:pt x="858488" y="355472"/>
                  <a:pt x="765619" y="319182"/>
                </a:cubicBezTo>
                <a:cubicBezTo>
                  <a:pt x="741616" y="309752"/>
                  <a:pt x="723233" y="285845"/>
                  <a:pt x="702278" y="268604"/>
                </a:cubicBezTo>
                <a:cubicBezTo>
                  <a:pt x="704755" y="264699"/>
                  <a:pt x="707136" y="260889"/>
                  <a:pt x="709612" y="256984"/>
                </a:cubicBezTo>
                <a:cubicBezTo>
                  <a:pt x="717804" y="258603"/>
                  <a:pt x="727329" y="258032"/>
                  <a:pt x="733901" y="262127"/>
                </a:cubicBezTo>
                <a:cubicBezTo>
                  <a:pt x="858012" y="339375"/>
                  <a:pt x="996886" y="379190"/>
                  <a:pt x="1134523" y="422147"/>
                </a:cubicBezTo>
                <a:cubicBezTo>
                  <a:pt x="1171861" y="433768"/>
                  <a:pt x="1207960" y="459771"/>
                  <a:pt x="1247203" y="423862"/>
                </a:cubicBezTo>
                <a:cubicBezTo>
                  <a:pt x="1254252" y="417385"/>
                  <a:pt x="1275112" y="416813"/>
                  <a:pt x="1283398" y="422528"/>
                </a:cubicBezTo>
                <a:cubicBezTo>
                  <a:pt x="1324165" y="450341"/>
                  <a:pt x="1345216" y="420242"/>
                  <a:pt x="1372648" y="398621"/>
                </a:cubicBezTo>
                <a:cubicBezTo>
                  <a:pt x="1433512" y="350710"/>
                  <a:pt x="1495234" y="303847"/>
                  <a:pt x="1559147" y="260222"/>
                </a:cubicBezTo>
                <a:cubicBezTo>
                  <a:pt x="1660303" y="191166"/>
                  <a:pt x="1763458" y="125063"/>
                  <a:pt x="1865852" y="57816"/>
                </a:cubicBezTo>
                <a:close/>
                <a:moveTo>
                  <a:pt x="398145" y="0"/>
                </a:moveTo>
                <a:lnTo>
                  <a:pt x="411766" y="14954"/>
                </a:lnTo>
                <a:lnTo>
                  <a:pt x="411671" y="14859"/>
                </a:lnTo>
                <a:cubicBezTo>
                  <a:pt x="354044" y="62770"/>
                  <a:pt x="296418" y="110681"/>
                  <a:pt x="234410" y="162306"/>
                </a:cubicBezTo>
                <a:cubicBezTo>
                  <a:pt x="251365" y="164973"/>
                  <a:pt x="265271" y="167164"/>
                  <a:pt x="279273" y="169450"/>
                </a:cubicBezTo>
                <a:cubicBezTo>
                  <a:pt x="266700" y="229076"/>
                  <a:pt x="241649" y="240792"/>
                  <a:pt x="176117" y="216313"/>
                </a:cubicBezTo>
                <a:cubicBezTo>
                  <a:pt x="188595" y="180499"/>
                  <a:pt x="168592" y="172212"/>
                  <a:pt x="136684" y="170402"/>
                </a:cubicBezTo>
                <a:cubicBezTo>
                  <a:pt x="90488" y="167830"/>
                  <a:pt x="44482" y="162020"/>
                  <a:pt x="0" y="149828"/>
                </a:cubicBezTo>
                <a:cubicBezTo>
                  <a:pt x="68866" y="137160"/>
                  <a:pt x="141351" y="133826"/>
                  <a:pt x="205740" y="109252"/>
                </a:cubicBezTo>
                <a:cubicBezTo>
                  <a:pt x="273844" y="83344"/>
                  <a:pt x="334328" y="37243"/>
                  <a:pt x="39814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340063" y="751210"/>
            <a:ext cx="4381418" cy="438141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flipH="1"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1172826" y="2828925"/>
            <a:ext cx="0" cy="2233384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日期占位符 4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5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6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3" y="803638"/>
            <a:ext cx="3999726" cy="600165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 userDrawn="1">
            <p:ph type="title" idx="17826049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0" name="节编号 3"/>
          <p:cNvSpPr>
            <a:spLocks noGrp="1"/>
          </p:cNvSpPr>
          <p:nvPr userDrawn="1">
            <p:ph type="body" sz="quarter" idx="17826561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36" y="5123785"/>
            <a:ext cx="4787264" cy="1226408"/>
          </a:xfrm>
          <a:prstGeom prst="rect">
            <a:avLst/>
          </a:prstGeom>
        </p:spPr>
      </p:pic>
      <p:sp>
        <p:nvSpPr>
          <p:cNvPr id="8" name="椭圆 7"/>
          <p:cNvSpPr/>
          <p:nvPr userDrawn="1">
            <p:custDataLst>
              <p:tags r:id="rId5"/>
            </p:custDataLst>
          </p:nvPr>
        </p:nvSpPr>
        <p:spPr>
          <a:xfrm>
            <a:off x="6705601" y="806767"/>
            <a:ext cx="4787265" cy="478726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0528903" y="756063"/>
            <a:ext cx="643923" cy="86712"/>
          </a:xfrm>
          <a:custGeom>
            <a:avLst/>
            <a:gdLst>
              <a:gd name="connsiteX0" fmla="*/ 600567 w 643923"/>
              <a:gd name="connsiteY0" fmla="*/ 0 h 86712"/>
              <a:gd name="connsiteX1" fmla="*/ 643923 w 643923"/>
              <a:gd name="connsiteY1" fmla="*/ 43356 h 86712"/>
              <a:gd name="connsiteX2" fmla="*/ 600567 w 643923"/>
              <a:gd name="connsiteY2" fmla="*/ 86712 h 86712"/>
              <a:gd name="connsiteX3" fmla="*/ 557211 w 643923"/>
              <a:gd name="connsiteY3" fmla="*/ 43356 h 86712"/>
              <a:gd name="connsiteX4" fmla="*/ 600567 w 643923"/>
              <a:gd name="connsiteY4" fmla="*/ 0 h 86712"/>
              <a:gd name="connsiteX5" fmla="*/ 414830 w 643923"/>
              <a:gd name="connsiteY5" fmla="*/ 0 h 86712"/>
              <a:gd name="connsiteX6" fmla="*/ 458186 w 643923"/>
              <a:gd name="connsiteY6" fmla="*/ 43356 h 86712"/>
              <a:gd name="connsiteX7" fmla="*/ 414830 w 643923"/>
              <a:gd name="connsiteY7" fmla="*/ 86712 h 86712"/>
              <a:gd name="connsiteX8" fmla="*/ 371474 w 643923"/>
              <a:gd name="connsiteY8" fmla="*/ 43356 h 86712"/>
              <a:gd name="connsiteX9" fmla="*/ 414830 w 643923"/>
              <a:gd name="connsiteY9" fmla="*/ 0 h 86712"/>
              <a:gd name="connsiteX10" fmla="*/ 229093 w 643923"/>
              <a:gd name="connsiteY10" fmla="*/ 0 h 86712"/>
              <a:gd name="connsiteX11" fmla="*/ 272449 w 643923"/>
              <a:gd name="connsiteY11" fmla="*/ 43356 h 86712"/>
              <a:gd name="connsiteX12" fmla="*/ 229093 w 643923"/>
              <a:gd name="connsiteY12" fmla="*/ 86712 h 86712"/>
              <a:gd name="connsiteX13" fmla="*/ 185737 w 643923"/>
              <a:gd name="connsiteY13" fmla="*/ 43356 h 86712"/>
              <a:gd name="connsiteX14" fmla="*/ 229093 w 643923"/>
              <a:gd name="connsiteY14" fmla="*/ 0 h 86712"/>
              <a:gd name="connsiteX15" fmla="*/ 43356 w 643923"/>
              <a:gd name="connsiteY15" fmla="*/ 0 h 86712"/>
              <a:gd name="connsiteX16" fmla="*/ 86712 w 643923"/>
              <a:gd name="connsiteY16" fmla="*/ 43356 h 86712"/>
              <a:gd name="connsiteX17" fmla="*/ 43356 w 643923"/>
              <a:gd name="connsiteY17" fmla="*/ 86712 h 86712"/>
              <a:gd name="connsiteX18" fmla="*/ 0 w 643923"/>
              <a:gd name="connsiteY18" fmla="*/ 43356 h 86712"/>
              <a:gd name="connsiteX19" fmla="*/ 43356 w 643923"/>
              <a:gd name="connsiteY19" fmla="*/ 0 h 8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3923" h="86712">
                <a:moveTo>
                  <a:pt x="600567" y="0"/>
                </a:moveTo>
                <a:cubicBezTo>
                  <a:pt x="624512" y="0"/>
                  <a:pt x="643923" y="19411"/>
                  <a:pt x="643923" y="43356"/>
                </a:cubicBezTo>
                <a:cubicBezTo>
                  <a:pt x="643923" y="67301"/>
                  <a:pt x="624512" y="86712"/>
                  <a:pt x="600567" y="86712"/>
                </a:cubicBezTo>
                <a:cubicBezTo>
                  <a:pt x="576622" y="86712"/>
                  <a:pt x="557211" y="67301"/>
                  <a:pt x="557211" y="43356"/>
                </a:cubicBezTo>
                <a:cubicBezTo>
                  <a:pt x="557211" y="19411"/>
                  <a:pt x="576622" y="0"/>
                  <a:pt x="600567" y="0"/>
                </a:cubicBezTo>
                <a:close/>
                <a:moveTo>
                  <a:pt x="414830" y="0"/>
                </a:moveTo>
                <a:cubicBezTo>
                  <a:pt x="438775" y="0"/>
                  <a:pt x="458186" y="19411"/>
                  <a:pt x="458186" y="43356"/>
                </a:cubicBezTo>
                <a:cubicBezTo>
                  <a:pt x="458186" y="67301"/>
                  <a:pt x="438775" y="86712"/>
                  <a:pt x="414830" y="86712"/>
                </a:cubicBezTo>
                <a:cubicBezTo>
                  <a:pt x="390885" y="86712"/>
                  <a:pt x="371474" y="67301"/>
                  <a:pt x="371474" y="43356"/>
                </a:cubicBezTo>
                <a:cubicBezTo>
                  <a:pt x="371474" y="19411"/>
                  <a:pt x="390885" y="0"/>
                  <a:pt x="414830" y="0"/>
                </a:cubicBezTo>
                <a:close/>
                <a:moveTo>
                  <a:pt x="229093" y="0"/>
                </a:moveTo>
                <a:cubicBezTo>
                  <a:pt x="253038" y="0"/>
                  <a:pt x="272449" y="19411"/>
                  <a:pt x="272449" y="43356"/>
                </a:cubicBezTo>
                <a:cubicBezTo>
                  <a:pt x="272449" y="67301"/>
                  <a:pt x="253038" y="86712"/>
                  <a:pt x="229093" y="86712"/>
                </a:cubicBezTo>
                <a:cubicBezTo>
                  <a:pt x="205148" y="86712"/>
                  <a:pt x="185737" y="67301"/>
                  <a:pt x="185737" y="43356"/>
                </a:cubicBezTo>
                <a:cubicBezTo>
                  <a:pt x="185737" y="19411"/>
                  <a:pt x="205148" y="0"/>
                  <a:pt x="229093" y="0"/>
                </a:cubicBezTo>
                <a:close/>
                <a:moveTo>
                  <a:pt x="43356" y="0"/>
                </a:moveTo>
                <a:cubicBezTo>
                  <a:pt x="67301" y="0"/>
                  <a:pt x="86712" y="19411"/>
                  <a:pt x="86712" y="43356"/>
                </a:cubicBezTo>
                <a:cubicBezTo>
                  <a:pt x="86712" y="67301"/>
                  <a:pt x="67301" y="86712"/>
                  <a:pt x="43356" y="86712"/>
                </a:cubicBezTo>
                <a:cubicBezTo>
                  <a:pt x="19411" y="86712"/>
                  <a:pt x="0" y="67301"/>
                  <a:pt x="0" y="43356"/>
                </a:cubicBezTo>
                <a:cubicBezTo>
                  <a:pt x="0" y="19411"/>
                  <a:pt x="19411" y="0"/>
                  <a:pt x="433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>
            <p:custDataLst>
              <p:tags r:id="rId7"/>
            </p:custDataLst>
          </p:nvPr>
        </p:nvSpPr>
        <p:spPr>
          <a:xfrm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8"/>
            </p:custDataLst>
          </p:nvPr>
        </p:nvSpPr>
        <p:spPr>
          <a:xfrm>
            <a:off x="4999355" y="4832350"/>
            <a:ext cx="1401445" cy="689610"/>
          </a:xfrm>
          <a:custGeom>
            <a:avLst/>
            <a:gdLst>
              <a:gd name="connsiteX0" fmla="*/ 3056668 w 3056668"/>
              <a:gd name="connsiteY0" fmla="*/ 1341310 h 1503330"/>
              <a:gd name="connsiteX1" fmla="*/ 2969895 w 3056668"/>
              <a:gd name="connsiteY1" fmla="*/ 1394460 h 1503330"/>
              <a:gd name="connsiteX2" fmla="*/ 2861119 w 3056668"/>
              <a:gd name="connsiteY2" fmla="*/ 1406652 h 1503330"/>
              <a:gd name="connsiteX3" fmla="*/ 2920746 w 3056668"/>
              <a:gd name="connsiteY3" fmla="*/ 1435512 h 1503330"/>
              <a:gd name="connsiteX4" fmla="*/ 2864453 w 3056668"/>
              <a:gd name="connsiteY4" fmla="*/ 1503235 h 1503330"/>
              <a:gd name="connsiteX5" fmla="*/ 2864548 w 3056668"/>
              <a:gd name="connsiteY5" fmla="*/ 1503330 h 1503330"/>
              <a:gd name="connsiteX6" fmla="*/ 2784919 w 3056668"/>
              <a:gd name="connsiteY6" fmla="*/ 1449514 h 1503330"/>
              <a:gd name="connsiteX7" fmla="*/ 2529744 w 3056668"/>
              <a:gd name="connsiteY7" fmla="*/ 1462182 h 1503330"/>
              <a:gd name="connsiteX8" fmla="*/ 2526601 w 3056668"/>
              <a:gd name="connsiteY8" fmla="*/ 1452467 h 1503330"/>
              <a:gd name="connsiteX9" fmla="*/ 2782347 w 3056668"/>
              <a:gd name="connsiteY9" fmla="*/ 1363408 h 1503330"/>
              <a:gd name="connsiteX10" fmla="*/ 3056668 w 3056668"/>
              <a:gd name="connsiteY10" fmla="*/ 1341310 h 1503330"/>
              <a:gd name="connsiteX11" fmla="*/ 1415110 w 3056668"/>
              <a:gd name="connsiteY11" fmla="*/ 1197475 h 1503330"/>
              <a:gd name="connsiteX12" fmla="*/ 1456944 w 3056668"/>
              <a:gd name="connsiteY12" fmla="*/ 1204531 h 1503330"/>
              <a:gd name="connsiteX13" fmla="*/ 1595723 w 3056668"/>
              <a:gd name="connsiteY13" fmla="*/ 1300448 h 1503330"/>
              <a:gd name="connsiteX14" fmla="*/ 1586198 w 3056668"/>
              <a:gd name="connsiteY14" fmla="*/ 1314640 h 1503330"/>
              <a:gd name="connsiteX15" fmla="*/ 1482947 w 3056668"/>
              <a:gd name="connsiteY15" fmla="*/ 1244822 h 1503330"/>
              <a:gd name="connsiteX16" fmla="*/ 1427988 w 3056668"/>
              <a:gd name="connsiteY16" fmla="*/ 1268158 h 1503330"/>
              <a:gd name="connsiteX17" fmla="*/ 1395889 w 3056668"/>
              <a:gd name="connsiteY17" fmla="*/ 1240917 h 1503330"/>
              <a:gd name="connsiteX18" fmla="*/ 1398051 w 3056668"/>
              <a:gd name="connsiteY18" fmla="*/ 1222676 h 1503330"/>
              <a:gd name="connsiteX19" fmla="*/ 1398175 w 3056668"/>
              <a:gd name="connsiteY19" fmla="*/ 1222629 h 1503330"/>
              <a:gd name="connsiteX20" fmla="*/ 1398079 w 3056668"/>
              <a:gd name="connsiteY20" fmla="*/ 1222438 h 1503330"/>
              <a:gd name="connsiteX21" fmla="*/ 1398051 w 3056668"/>
              <a:gd name="connsiteY21" fmla="*/ 1222676 h 1503330"/>
              <a:gd name="connsiteX22" fmla="*/ 1297305 w 3056668"/>
              <a:gd name="connsiteY22" fmla="*/ 1260443 h 1503330"/>
              <a:gd name="connsiteX23" fmla="*/ 1415110 w 3056668"/>
              <a:gd name="connsiteY23" fmla="*/ 1197475 h 1503330"/>
              <a:gd name="connsiteX24" fmla="*/ 2007938 w 3056668"/>
              <a:gd name="connsiteY24" fmla="*/ 1106298 h 1503330"/>
              <a:gd name="connsiteX25" fmla="*/ 2007870 w 3056668"/>
              <a:gd name="connsiteY25" fmla="*/ 1106424 h 1503330"/>
              <a:gd name="connsiteX26" fmla="*/ 2007679 w 3056668"/>
              <a:gd name="connsiteY26" fmla="*/ 1106329 h 1503330"/>
              <a:gd name="connsiteX27" fmla="*/ 2123465 w 3056668"/>
              <a:gd name="connsiteY27" fmla="*/ 1020793 h 1503330"/>
              <a:gd name="connsiteX28" fmla="*/ 2168461 w 3056668"/>
              <a:gd name="connsiteY28" fmla="*/ 1041178 h 1503330"/>
              <a:gd name="connsiteX29" fmla="*/ 2255234 w 3056668"/>
              <a:gd name="connsiteY29" fmla="*/ 1134713 h 1503330"/>
              <a:gd name="connsiteX30" fmla="*/ 2341530 w 3056668"/>
              <a:gd name="connsiteY30" fmla="*/ 1152811 h 1503330"/>
              <a:gd name="connsiteX31" fmla="*/ 2414016 w 3056668"/>
              <a:gd name="connsiteY31" fmla="*/ 1107662 h 1503330"/>
              <a:gd name="connsiteX32" fmla="*/ 2577084 w 3056668"/>
              <a:gd name="connsiteY32" fmla="*/ 1092136 h 1503330"/>
              <a:gd name="connsiteX33" fmla="*/ 2787777 w 3056668"/>
              <a:gd name="connsiteY33" fmla="*/ 1154906 h 1503330"/>
              <a:gd name="connsiteX34" fmla="*/ 2783967 w 3056668"/>
              <a:gd name="connsiteY34" fmla="*/ 1176814 h 1503330"/>
              <a:gd name="connsiteX35" fmla="*/ 2747295 w 3056668"/>
              <a:gd name="connsiteY35" fmla="*/ 1176433 h 1503330"/>
              <a:gd name="connsiteX36" fmla="*/ 2562796 w 3056668"/>
              <a:gd name="connsiteY36" fmla="*/ 1133380 h 1503330"/>
              <a:gd name="connsiteX37" fmla="*/ 2362485 w 3056668"/>
              <a:gd name="connsiteY37" fmla="*/ 1203579 h 1503330"/>
              <a:gd name="connsiteX38" fmla="*/ 2410968 w 3056668"/>
              <a:gd name="connsiteY38" fmla="*/ 1215961 h 1503330"/>
              <a:gd name="connsiteX39" fmla="*/ 2412873 w 3056668"/>
              <a:gd name="connsiteY39" fmla="*/ 1228058 h 1503330"/>
              <a:gd name="connsiteX40" fmla="*/ 2298858 w 3056668"/>
              <a:gd name="connsiteY40" fmla="*/ 1256443 h 1503330"/>
              <a:gd name="connsiteX41" fmla="*/ 2235136 w 3056668"/>
              <a:gd name="connsiteY41" fmla="*/ 1201388 h 1503330"/>
              <a:gd name="connsiteX42" fmla="*/ 2101596 w 3056668"/>
              <a:gd name="connsiteY42" fmla="*/ 1095089 h 1503330"/>
              <a:gd name="connsiteX43" fmla="*/ 2007938 w 3056668"/>
              <a:gd name="connsiteY43" fmla="*/ 1106298 h 1503330"/>
              <a:gd name="connsiteX44" fmla="*/ 2034972 w 3056668"/>
              <a:gd name="connsiteY44" fmla="*/ 1055711 h 1503330"/>
              <a:gd name="connsiteX45" fmla="*/ 2123465 w 3056668"/>
              <a:gd name="connsiteY45" fmla="*/ 1020793 h 1503330"/>
              <a:gd name="connsiteX46" fmla="*/ 1868805 w 3056668"/>
              <a:gd name="connsiteY46" fmla="*/ 58768 h 1503330"/>
              <a:gd name="connsiteX47" fmla="*/ 1868710 w 3056668"/>
              <a:gd name="connsiteY47" fmla="*/ 58864 h 1503330"/>
              <a:gd name="connsiteX48" fmla="*/ 1868700 w 3056668"/>
              <a:gd name="connsiteY48" fmla="*/ 58860 h 1503330"/>
              <a:gd name="connsiteX49" fmla="*/ 1865852 w 3056668"/>
              <a:gd name="connsiteY49" fmla="*/ 57816 h 1503330"/>
              <a:gd name="connsiteX50" fmla="*/ 1868700 w 3056668"/>
              <a:gd name="connsiteY50" fmla="*/ 58860 h 1503330"/>
              <a:gd name="connsiteX51" fmla="*/ 1739836 w 3056668"/>
              <a:gd name="connsiteY51" fmla="*/ 172211 h 1503330"/>
              <a:gd name="connsiteX52" fmla="*/ 1398175 w 3056668"/>
              <a:gd name="connsiteY52" fmla="*/ 445198 h 1503330"/>
              <a:gd name="connsiteX53" fmla="*/ 1371981 w 3056668"/>
              <a:gd name="connsiteY53" fmla="*/ 489870 h 1503330"/>
              <a:gd name="connsiteX54" fmla="*/ 1422844 w 3056668"/>
              <a:gd name="connsiteY54" fmla="*/ 503205 h 1503330"/>
              <a:gd name="connsiteX55" fmla="*/ 1509998 w 3056668"/>
              <a:gd name="connsiteY55" fmla="*/ 491680 h 1503330"/>
              <a:gd name="connsiteX56" fmla="*/ 1515713 w 3056668"/>
              <a:gd name="connsiteY56" fmla="*/ 503300 h 1503330"/>
              <a:gd name="connsiteX57" fmla="*/ 1371505 w 3056668"/>
              <a:gd name="connsiteY57" fmla="*/ 591311 h 1503330"/>
              <a:gd name="connsiteX58" fmla="*/ 1356741 w 3056668"/>
              <a:gd name="connsiteY58" fmla="*/ 645128 h 1503330"/>
              <a:gd name="connsiteX59" fmla="*/ 1307687 w 3056668"/>
              <a:gd name="connsiteY59" fmla="*/ 616457 h 1503330"/>
              <a:gd name="connsiteX60" fmla="*/ 1245393 w 3056668"/>
              <a:gd name="connsiteY60" fmla="*/ 594836 h 1503330"/>
              <a:gd name="connsiteX61" fmla="*/ 1149763 w 3056668"/>
              <a:gd name="connsiteY61" fmla="*/ 580358 h 1503330"/>
              <a:gd name="connsiteX62" fmla="*/ 1213390 w 3056668"/>
              <a:gd name="connsiteY62" fmla="*/ 555402 h 1503330"/>
              <a:gd name="connsiteX63" fmla="*/ 1046893 w 3056668"/>
              <a:gd name="connsiteY63" fmla="*/ 421004 h 1503330"/>
              <a:gd name="connsiteX64" fmla="*/ 765619 w 3056668"/>
              <a:gd name="connsiteY64" fmla="*/ 319182 h 1503330"/>
              <a:gd name="connsiteX65" fmla="*/ 702278 w 3056668"/>
              <a:gd name="connsiteY65" fmla="*/ 268604 h 1503330"/>
              <a:gd name="connsiteX66" fmla="*/ 709612 w 3056668"/>
              <a:gd name="connsiteY66" fmla="*/ 256984 h 1503330"/>
              <a:gd name="connsiteX67" fmla="*/ 733901 w 3056668"/>
              <a:gd name="connsiteY67" fmla="*/ 262127 h 1503330"/>
              <a:gd name="connsiteX68" fmla="*/ 1134523 w 3056668"/>
              <a:gd name="connsiteY68" fmla="*/ 422147 h 1503330"/>
              <a:gd name="connsiteX69" fmla="*/ 1247203 w 3056668"/>
              <a:gd name="connsiteY69" fmla="*/ 423862 h 1503330"/>
              <a:gd name="connsiteX70" fmla="*/ 1283398 w 3056668"/>
              <a:gd name="connsiteY70" fmla="*/ 422528 h 1503330"/>
              <a:gd name="connsiteX71" fmla="*/ 1372648 w 3056668"/>
              <a:gd name="connsiteY71" fmla="*/ 398621 h 1503330"/>
              <a:gd name="connsiteX72" fmla="*/ 1559147 w 3056668"/>
              <a:gd name="connsiteY72" fmla="*/ 260222 h 1503330"/>
              <a:gd name="connsiteX73" fmla="*/ 1865852 w 3056668"/>
              <a:gd name="connsiteY73" fmla="*/ 57816 h 1503330"/>
              <a:gd name="connsiteX74" fmla="*/ 398145 w 3056668"/>
              <a:gd name="connsiteY74" fmla="*/ 0 h 1503330"/>
              <a:gd name="connsiteX75" fmla="*/ 411766 w 3056668"/>
              <a:gd name="connsiteY75" fmla="*/ 14954 h 1503330"/>
              <a:gd name="connsiteX76" fmla="*/ 411671 w 3056668"/>
              <a:gd name="connsiteY76" fmla="*/ 14859 h 1503330"/>
              <a:gd name="connsiteX77" fmla="*/ 234410 w 3056668"/>
              <a:gd name="connsiteY77" fmla="*/ 162306 h 1503330"/>
              <a:gd name="connsiteX78" fmla="*/ 279273 w 3056668"/>
              <a:gd name="connsiteY78" fmla="*/ 169450 h 1503330"/>
              <a:gd name="connsiteX79" fmla="*/ 176117 w 3056668"/>
              <a:gd name="connsiteY79" fmla="*/ 216313 h 1503330"/>
              <a:gd name="connsiteX80" fmla="*/ 136684 w 3056668"/>
              <a:gd name="connsiteY80" fmla="*/ 170402 h 1503330"/>
              <a:gd name="connsiteX81" fmla="*/ 0 w 3056668"/>
              <a:gd name="connsiteY81" fmla="*/ 149828 h 1503330"/>
              <a:gd name="connsiteX82" fmla="*/ 205740 w 3056668"/>
              <a:gd name="connsiteY82" fmla="*/ 109252 h 1503330"/>
              <a:gd name="connsiteX83" fmla="*/ 398145 w 3056668"/>
              <a:gd name="connsiteY83" fmla="*/ 0 h 150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056668" h="1503330">
                <a:moveTo>
                  <a:pt x="3056668" y="1341310"/>
                </a:moveTo>
                <a:cubicBezTo>
                  <a:pt x="3027902" y="1359598"/>
                  <a:pt x="3001137" y="1383410"/>
                  <a:pt x="2969895" y="1394460"/>
                </a:cubicBezTo>
                <a:cubicBezTo>
                  <a:pt x="2939986" y="1405032"/>
                  <a:pt x="2905410" y="1402365"/>
                  <a:pt x="2861119" y="1406652"/>
                </a:cubicBezTo>
                <a:cubicBezTo>
                  <a:pt x="2885503" y="1418462"/>
                  <a:pt x="2899886" y="1425416"/>
                  <a:pt x="2920746" y="1435512"/>
                </a:cubicBezTo>
                <a:cubicBezTo>
                  <a:pt x="2900267" y="1460182"/>
                  <a:pt x="2882074" y="1482089"/>
                  <a:pt x="2864453" y="1503235"/>
                </a:cubicBezTo>
                <a:lnTo>
                  <a:pt x="2864548" y="1503330"/>
                </a:lnTo>
                <a:cubicBezTo>
                  <a:pt x="2846641" y="1477136"/>
                  <a:pt x="2776728" y="1507902"/>
                  <a:pt x="2784919" y="1449514"/>
                </a:cubicBezTo>
                <a:cubicBezTo>
                  <a:pt x="2700909" y="1453705"/>
                  <a:pt x="2615279" y="1457991"/>
                  <a:pt x="2529744" y="1462182"/>
                </a:cubicBezTo>
                <a:cubicBezTo>
                  <a:pt x="2528697" y="1458944"/>
                  <a:pt x="2527649" y="1455705"/>
                  <a:pt x="2526601" y="1452467"/>
                </a:cubicBezTo>
                <a:cubicBezTo>
                  <a:pt x="2611659" y="1421701"/>
                  <a:pt x="2694622" y="1379601"/>
                  <a:pt x="2782347" y="1363408"/>
                </a:cubicBezTo>
                <a:cubicBezTo>
                  <a:pt x="2870644" y="1347215"/>
                  <a:pt x="2965322" y="1375314"/>
                  <a:pt x="3056668" y="1341310"/>
                </a:cubicBezTo>
                <a:close/>
                <a:moveTo>
                  <a:pt x="1415110" y="1197475"/>
                </a:moveTo>
                <a:cubicBezTo>
                  <a:pt x="1428869" y="1196935"/>
                  <a:pt x="1442824" y="1199102"/>
                  <a:pt x="1456944" y="1204531"/>
                </a:cubicBezTo>
                <a:cubicBezTo>
                  <a:pt x="1507998" y="1224153"/>
                  <a:pt x="1549813" y="1267492"/>
                  <a:pt x="1595723" y="1300448"/>
                </a:cubicBezTo>
                <a:cubicBezTo>
                  <a:pt x="1592580" y="1305210"/>
                  <a:pt x="1589341" y="1309878"/>
                  <a:pt x="1586198" y="1314640"/>
                </a:cubicBezTo>
                <a:cubicBezTo>
                  <a:pt x="1547431" y="1288446"/>
                  <a:pt x="1508569" y="1262158"/>
                  <a:pt x="1482947" y="1244822"/>
                </a:cubicBezTo>
                <a:cubicBezTo>
                  <a:pt x="1455991" y="1257109"/>
                  <a:pt x="1441418" y="1269396"/>
                  <a:pt x="1427988" y="1268158"/>
                </a:cubicBezTo>
                <a:cubicBezTo>
                  <a:pt x="1416558" y="1267110"/>
                  <a:pt x="1406557" y="1250632"/>
                  <a:pt x="1395889" y="1240917"/>
                </a:cubicBezTo>
                <a:lnTo>
                  <a:pt x="1398051" y="1222676"/>
                </a:lnTo>
                <a:lnTo>
                  <a:pt x="1398175" y="1222629"/>
                </a:lnTo>
                <a:lnTo>
                  <a:pt x="1398079" y="1222438"/>
                </a:lnTo>
                <a:lnTo>
                  <a:pt x="1398051" y="1222676"/>
                </a:lnTo>
                <a:lnTo>
                  <a:pt x="1297305" y="1260443"/>
                </a:lnTo>
                <a:cubicBezTo>
                  <a:pt x="1334310" y="1225081"/>
                  <a:pt x="1373833" y="1199096"/>
                  <a:pt x="1415110" y="1197475"/>
                </a:cubicBezTo>
                <a:close/>
                <a:moveTo>
                  <a:pt x="2007938" y="1106298"/>
                </a:moveTo>
                <a:lnTo>
                  <a:pt x="2007870" y="1106424"/>
                </a:lnTo>
                <a:lnTo>
                  <a:pt x="2007679" y="1106329"/>
                </a:lnTo>
                <a:close/>
                <a:moveTo>
                  <a:pt x="2123465" y="1020793"/>
                </a:moveTo>
                <a:cubicBezTo>
                  <a:pt x="2139291" y="1023128"/>
                  <a:pt x="2154745" y="1029796"/>
                  <a:pt x="2168461" y="1041178"/>
                </a:cubicBezTo>
                <a:cubicBezTo>
                  <a:pt x="2200941" y="1068229"/>
                  <a:pt x="2230755" y="1100328"/>
                  <a:pt x="2255234" y="1134713"/>
                </a:cubicBezTo>
                <a:cubicBezTo>
                  <a:pt x="2280761" y="1170622"/>
                  <a:pt x="2309431" y="1168813"/>
                  <a:pt x="2341530" y="1152811"/>
                </a:cubicBezTo>
                <a:cubicBezTo>
                  <a:pt x="2366867" y="1140142"/>
                  <a:pt x="2391060" y="1124426"/>
                  <a:pt x="2414016" y="1107662"/>
                </a:cubicBezTo>
                <a:cubicBezTo>
                  <a:pt x="2465736" y="1070038"/>
                  <a:pt x="2521267" y="1076420"/>
                  <a:pt x="2577084" y="1092136"/>
                </a:cubicBezTo>
                <a:cubicBezTo>
                  <a:pt x="2647569" y="1111948"/>
                  <a:pt x="2717577" y="1133856"/>
                  <a:pt x="2787777" y="1154906"/>
                </a:cubicBezTo>
                <a:cubicBezTo>
                  <a:pt x="2786538" y="1162240"/>
                  <a:pt x="2785300" y="1169479"/>
                  <a:pt x="2783967" y="1176814"/>
                </a:cubicBezTo>
                <a:cubicBezTo>
                  <a:pt x="2771679" y="1176814"/>
                  <a:pt x="2759011" y="1179004"/>
                  <a:pt x="2747295" y="1176433"/>
                </a:cubicBezTo>
                <a:cubicBezTo>
                  <a:pt x="2685573" y="1162907"/>
                  <a:pt x="2623661" y="1150048"/>
                  <a:pt x="2562796" y="1133380"/>
                </a:cubicBezTo>
                <a:cubicBezTo>
                  <a:pt x="2505741" y="1117759"/>
                  <a:pt x="2426874" y="1142524"/>
                  <a:pt x="2362485" y="1203579"/>
                </a:cubicBezTo>
                <a:cubicBezTo>
                  <a:pt x="2380297" y="1208151"/>
                  <a:pt x="2395632" y="1212056"/>
                  <a:pt x="2410968" y="1215961"/>
                </a:cubicBezTo>
                <a:cubicBezTo>
                  <a:pt x="2411634" y="1219962"/>
                  <a:pt x="2412206" y="1224058"/>
                  <a:pt x="2412873" y="1228058"/>
                </a:cubicBezTo>
                <a:cubicBezTo>
                  <a:pt x="2374868" y="1237964"/>
                  <a:pt x="2337435" y="1252252"/>
                  <a:pt x="2298858" y="1256443"/>
                </a:cubicBezTo>
                <a:cubicBezTo>
                  <a:pt x="2263711" y="1260253"/>
                  <a:pt x="2237994" y="1239679"/>
                  <a:pt x="2235136" y="1201388"/>
                </a:cubicBezTo>
                <a:cubicBezTo>
                  <a:pt x="2228564" y="1113758"/>
                  <a:pt x="2189988" y="1082802"/>
                  <a:pt x="2101596" y="1095089"/>
                </a:cubicBezTo>
                <a:lnTo>
                  <a:pt x="2007938" y="1106298"/>
                </a:lnTo>
                <a:lnTo>
                  <a:pt x="2034972" y="1055711"/>
                </a:lnTo>
                <a:cubicBezTo>
                  <a:pt x="2058671" y="1028782"/>
                  <a:pt x="2091812" y="1016123"/>
                  <a:pt x="2123465" y="1020793"/>
                </a:cubicBezTo>
                <a:close/>
                <a:moveTo>
                  <a:pt x="1868805" y="58768"/>
                </a:moveTo>
                <a:lnTo>
                  <a:pt x="1868710" y="58864"/>
                </a:lnTo>
                <a:lnTo>
                  <a:pt x="1868700" y="58860"/>
                </a:lnTo>
                <a:close/>
                <a:moveTo>
                  <a:pt x="1865852" y="57816"/>
                </a:moveTo>
                <a:lnTo>
                  <a:pt x="1868700" y="58860"/>
                </a:lnTo>
                <a:lnTo>
                  <a:pt x="1739836" y="172211"/>
                </a:lnTo>
                <a:cubicBezTo>
                  <a:pt x="1626489" y="263842"/>
                  <a:pt x="1511427" y="353377"/>
                  <a:pt x="1398175" y="445198"/>
                </a:cubicBezTo>
                <a:cubicBezTo>
                  <a:pt x="1385602" y="455390"/>
                  <a:pt x="1380553" y="474821"/>
                  <a:pt x="1371981" y="489870"/>
                </a:cubicBezTo>
                <a:cubicBezTo>
                  <a:pt x="1388935" y="494633"/>
                  <a:pt x="1406080" y="503681"/>
                  <a:pt x="1422844" y="503205"/>
                </a:cubicBezTo>
                <a:cubicBezTo>
                  <a:pt x="1451991" y="502443"/>
                  <a:pt x="1480947" y="495871"/>
                  <a:pt x="1509998" y="491680"/>
                </a:cubicBezTo>
                <a:cubicBezTo>
                  <a:pt x="1511903" y="495585"/>
                  <a:pt x="1513808" y="499395"/>
                  <a:pt x="1515713" y="503300"/>
                </a:cubicBezTo>
                <a:cubicBezTo>
                  <a:pt x="1465897" y="533685"/>
                  <a:pt x="1415986" y="564165"/>
                  <a:pt x="1371505" y="591311"/>
                </a:cubicBezTo>
                <a:cubicBezTo>
                  <a:pt x="1366456" y="611885"/>
                  <a:pt x="1367504" y="639317"/>
                  <a:pt x="1356741" y="645128"/>
                </a:cubicBezTo>
                <a:cubicBezTo>
                  <a:pt x="1332166" y="658463"/>
                  <a:pt x="1322641" y="633888"/>
                  <a:pt x="1307687" y="616457"/>
                </a:cubicBezTo>
                <a:cubicBezTo>
                  <a:pt x="1295209" y="601884"/>
                  <a:pt x="1267301" y="597979"/>
                  <a:pt x="1245393" y="594836"/>
                </a:cubicBezTo>
                <a:cubicBezTo>
                  <a:pt x="1214533" y="590454"/>
                  <a:pt x="1182910" y="591121"/>
                  <a:pt x="1149763" y="580358"/>
                </a:cubicBezTo>
                <a:cubicBezTo>
                  <a:pt x="1171670" y="571785"/>
                  <a:pt x="1193673" y="563117"/>
                  <a:pt x="1213390" y="555402"/>
                </a:cubicBezTo>
                <a:cubicBezTo>
                  <a:pt x="1202341" y="452818"/>
                  <a:pt x="1115854" y="447008"/>
                  <a:pt x="1046893" y="421004"/>
                </a:cubicBezTo>
                <a:cubicBezTo>
                  <a:pt x="953643" y="385762"/>
                  <a:pt x="858488" y="355472"/>
                  <a:pt x="765619" y="319182"/>
                </a:cubicBezTo>
                <a:cubicBezTo>
                  <a:pt x="741616" y="309752"/>
                  <a:pt x="723233" y="285845"/>
                  <a:pt x="702278" y="268604"/>
                </a:cubicBezTo>
                <a:cubicBezTo>
                  <a:pt x="704755" y="264699"/>
                  <a:pt x="707136" y="260889"/>
                  <a:pt x="709612" y="256984"/>
                </a:cubicBezTo>
                <a:cubicBezTo>
                  <a:pt x="717804" y="258603"/>
                  <a:pt x="727329" y="258032"/>
                  <a:pt x="733901" y="262127"/>
                </a:cubicBezTo>
                <a:cubicBezTo>
                  <a:pt x="858012" y="339375"/>
                  <a:pt x="996886" y="379190"/>
                  <a:pt x="1134523" y="422147"/>
                </a:cubicBezTo>
                <a:cubicBezTo>
                  <a:pt x="1171861" y="433768"/>
                  <a:pt x="1207960" y="459771"/>
                  <a:pt x="1247203" y="423862"/>
                </a:cubicBezTo>
                <a:cubicBezTo>
                  <a:pt x="1254252" y="417385"/>
                  <a:pt x="1275112" y="416813"/>
                  <a:pt x="1283398" y="422528"/>
                </a:cubicBezTo>
                <a:cubicBezTo>
                  <a:pt x="1324165" y="450341"/>
                  <a:pt x="1345216" y="420242"/>
                  <a:pt x="1372648" y="398621"/>
                </a:cubicBezTo>
                <a:cubicBezTo>
                  <a:pt x="1433512" y="350710"/>
                  <a:pt x="1495234" y="303847"/>
                  <a:pt x="1559147" y="260222"/>
                </a:cubicBezTo>
                <a:cubicBezTo>
                  <a:pt x="1660303" y="191166"/>
                  <a:pt x="1763458" y="125063"/>
                  <a:pt x="1865852" y="57816"/>
                </a:cubicBezTo>
                <a:close/>
                <a:moveTo>
                  <a:pt x="398145" y="0"/>
                </a:moveTo>
                <a:lnTo>
                  <a:pt x="411766" y="14954"/>
                </a:lnTo>
                <a:lnTo>
                  <a:pt x="411671" y="14859"/>
                </a:lnTo>
                <a:cubicBezTo>
                  <a:pt x="354044" y="62770"/>
                  <a:pt x="296418" y="110681"/>
                  <a:pt x="234410" y="162306"/>
                </a:cubicBezTo>
                <a:cubicBezTo>
                  <a:pt x="251365" y="164973"/>
                  <a:pt x="265271" y="167164"/>
                  <a:pt x="279273" y="169450"/>
                </a:cubicBezTo>
                <a:cubicBezTo>
                  <a:pt x="266700" y="229076"/>
                  <a:pt x="241649" y="240792"/>
                  <a:pt x="176117" y="216313"/>
                </a:cubicBezTo>
                <a:cubicBezTo>
                  <a:pt x="188595" y="180499"/>
                  <a:pt x="168592" y="172212"/>
                  <a:pt x="136684" y="170402"/>
                </a:cubicBezTo>
                <a:cubicBezTo>
                  <a:pt x="90488" y="167830"/>
                  <a:pt x="44482" y="162020"/>
                  <a:pt x="0" y="149828"/>
                </a:cubicBezTo>
                <a:cubicBezTo>
                  <a:pt x="68866" y="137160"/>
                  <a:pt x="141351" y="133826"/>
                  <a:pt x="205740" y="109252"/>
                </a:cubicBezTo>
                <a:cubicBezTo>
                  <a:pt x="273844" y="83344"/>
                  <a:pt x="334328" y="37243"/>
                  <a:pt x="39814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86" y="909815"/>
            <a:ext cx="3741614" cy="5614355"/>
          </a:xfrm>
          <a:prstGeom prst="rect">
            <a:avLst/>
          </a:prstGeom>
        </p:spPr>
      </p:pic>
      <p:sp>
        <p:nvSpPr>
          <p:cNvPr id="10" name="副标题 2"/>
          <p:cNvSpPr>
            <a:spLocks noGrp="1"/>
          </p:cNvSpPr>
          <p:nvPr>
            <p:ph type="body" idx="17826305" hasCustomPrompt="1"/>
            <p:custDataLst>
              <p:tags r:id="rId14"/>
            </p:custDataLst>
          </p:nvPr>
        </p:nvSpPr>
        <p:spPr>
          <a:xfrm>
            <a:off x="1016000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7826049" hasCustomPrompt="1"/>
            <p:custDataLst>
              <p:tags r:id="rId15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  <p:cxnSp>
        <p:nvCxnSpPr>
          <p:cNvPr id="2" name="直接连接符 1"/>
          <p:cNvCxnSpPr/>
          <p:nvPr userDrawn="1">
            <p:custDataLst>
              <p:tags r:id="rId16"/>
            </p:custDataLst>
          </p:nvPr>
        </p:nvCxnSpPr>
        <p:spPr>
          <a:xfrm>
            <a:off x="1016002" y="749768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>
            <p:custDataLst>
              <p:tags r:id="rId17"/>
            </p:custDataLst>
          </p:nvPr>
        </p:nvCxnSpPr>
        <p:spPr>
          <a:xfrm>
            <a:off x="1016002" y="805642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18"/>
            </p:custDataLst>
          </p:nvPr>
        </p:nvCxnSpPr>
        <p:spPr>
          <a:xfrm>
            <a:off x="1016002" y="861515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" name="图片占位符 1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5" name="装饰  0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2082800 h 2082800"/>
              <a:gd name="connisteX5" fmla="*/ 0 w 3454400"/>
              <a:gd name="connsiteY5" fmla="*/ 2082800 h 2082800"/>
              <a:gd name="connisteX6" fmla="*/ 0 w 3454400"/>
              <a:gd name="connsiteY6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82800"/>
                </a:lnTo>
                <a:lnTo>
                  <a:pt x="0" y="20828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36068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438400 h 2641600"/>
              <a:gd name="connisteX3" fmla="*/ 3251200 w 3454400"/>
              <a:gd name="connsiteY3" fmla="*/ 2641600 h 2641600"/>
              <a:gd name="connisteX4" fmla="*/ 203200 w 3454400"/>
              <a:gd name="connsiteY4" fmla="*/ 2641600 h 2641600"/>
              <a:gd name="connisteX5" fmla="*/ 0 w 3454400"/>
              <a:gd name="connsiteY5" fmla="*/ 2438400 h 2641600"/>
              <a:gd name="connisteX6" fmla="*/ 0 w 34544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装饰  4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8" name="图片占位符 27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9" Type="http://schemas.openxmlformats.org/officeDocument/2006/relationships/theme" Target="../theme/theme2.xml"/><Relationship Id="rId38" Type="http://schemas.openxmlformats.org/officeDocument/2006/relationships/tags" Target="../tags/tag365.xml"/><Relationship Id="rId37" Type="http://schemas.openxmlformats.org/officeDocument/2006/relationships/tags" Target="../tags/tag364.xml"/><Relationship Id="rId36" Type="http://schemas.openxmlformats.org/officeDocument/2006/relationships/tags" Target="../tags/tag363.xml"/><Relationship Id="rId35" Type="http://schemas.openxmlformats.org/officeDocument/2006/relationships/tags" Target="../tags/tag362.xml"/><Relationship Id="rId34" Type="http://schemas.openxmlformats.org/officeDocument/2006/relationships/tags" Target="../tags/tag361.xml"/><Relationship Id="rId33" Type="http://schemas.openxmlformats.org/officeDocument/2006/relationships/tags" Target="../tags/tag360.xml"/><Relationship Id="rId32" Type="http://schemas.openxmlformats.org/officeDocument/2006/relationships/tags" Target="../tags/tag359.xml"/><Relationship Id="rId31" Type="http://schemas.openxmlformats.org/officeDocument/2006/relationships/image" Target="../media/image6.png"/><Relationship Id="rId30" Type="http://schemas.openxmlformats.org/officeDocument/2006/relationships/tags" Target="../tags/tag358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261622" y="4766891"/>
            <a:ext cx="11668755" cy="209110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3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57.xml"/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image" Target="../media/image10.png"/><Relationship Id="rId2" Type="http://schemas.openxmlformats.org/officeDocument/2006/relationships/tags" Target="../tags/tag451.xml"/><Relationship Id="rId14" Type="http://schemas.openxmlformats.org/officeDocument/2006/relationships/slideLayout" Target="../slideLayouts/slideLayout19.xml"/><Relationship Id="rId13" Type="http://schemas.openxmlformats.org/officeDocument/2006/relationships/tags" Target="../tags/tag461.xml"/><Relationship Id="rId12" Type="http://schemas.openxmlformats.org/officeDocument/2006/relationships/tags" Target="../tags/tag460.xml"/><Relationship Id="rId11" Type="http://schemas.openxmlformats.org/officeDocument/2006/relationships/tags" Target="../tags/tag459.xml"/><Relationship Id="rId10" Type="http://schemas.openxmlformats.org/officeDocument/2006/relationships/tags" Target="../tags/tag458.xml"/><Relationship Id="rId1" Type="http://schemas.openxmlformats.org/officeDocument/2006/relationships/tags" Target="../tags/tag45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image" Target="../media/image11.png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tags" Target="../tags/tag464.xml"/><Relationship Id="rId2" Type="http://schemas.openxmlformats.org/officeDocument/2006/relationships/tags" Target="../tags/tag463.xml"/><Relationship Id="rId17" Type="http://schemas.openxmlformats.org/officeDocument/2006/relationships/slideLayout" Target="../slideLayouts/slideLayout39.xml"/><Relationship Id="rId16" Type="http://schemas.openxmlformats.org/officeDocument/2006/relationships/tags" Target="../tags/tag475.xml"/><Relationship Id="rId15" Type="http://schemas.openxmlformats.org/officeDocument/2006/relationships/tags" Target="../tags/tag474.xml"/><Relationship Id="rId14" Type="http://schemas.openxmlformats.org/officeDocument/2006/relationships/tags" Target="../tags/tag473.xml"/><Relationship Id="rId13" Type="http://schemas.openxmlformats.org/officeDocument/2006/relationships/image" Target="../media/image12.png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tags" Target="../tags/tag46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84.xml"/><Relationship Id="rId8" Type="http://schemas.openxmlformats.org/officeDocument/2006/relationships/tags" Target="../tags/tag483.xml"/><Relationship Id="rId7" Type="http://schemas.openxmlformats.org/officeDocument/2006/relationships/tags" Target="../tags/tag482.xml"/><Relationship Id="rId6" Type="http://schemas.openxmlformats.org/officeDocument/2006/relationships/tags" Target="../tags/tag481.xml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486.xml"/><Relationship Id="rId10" Type="http://schemas.openxmlformats.org/officeDocument/2006/relationships/tags" Target="../tags/tag485.xml"/><Relationship Id="rId1" Type="http://schemas.openxmlformats.org/officeDocument/2006/relationships/tags" Target="../tags/tag47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489.xml"/><Relationship Id="rId2" Type="http://schemas.openxmlformats.org/officeDocument/2006/relationships/tags" Target="../tags/tag488.xml"/><Relationship Id="rId1" Type="http://schemas.openxmlformats.org/officeDocument/2006/relationships/tags" Target="../tags/tag48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97.xml"/><Relationship Id="rId8" Type="http://schemas.openxmlformats.org/officeDocument/2006/relationships/tags" Target="../tags/tag496.xml"/><Relationship Id="rId7" Type="http://schemas.openxmlformats.org/officeDocument/2006/relationships/tags" Target="../tags/tag495.xml"/><Relationship Id="rId6" Type="http://schemas.openxmlformats.org/officeDocument/2006/relationships/tags" Target="../tags/tag494.xml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" Type="http://schemas.openxmlformats.org/officeDocument/2006/relationships/image" Target="../media/image13.jpeg"/><Relationship Id="rId2" Type="http://schemas.openxmlformats.org/officeDocument/2006/relationships/tags" Target="../tags/tag491.xml"/><Relationship Id="rId14" Type="http://schemas.openxmlformats.org/officeDocument/2006/relationships/slideLayout" Target="../slideLayouts/slideLayout15.xml"/><Relationship Id="rId13" Type="http://schemas.openxmlformats.org/officeDocument/2006/relationships/tags" Target="../tags/tag501.xml"/><Relationship Id="rId12" Type="http://schemas.openxmlformats.org/officeDocument/2006/relationships/tags" Target="../tags/tag500.xml"/><Relationship Id="rId11" Type="http://schemas.openxmlformats.org/officeDocument/2006/relationships/tags" Target="../tags/tag499.xml"/><Relationship Id="rId10" Type="http://schemas.openxmlformats.org/officeDocument/2006/relationships/tags" Target="../tags/tag498.xml"/><Relationship Id="rId1" Type="http://schemas.openxmlformats.org/officeDocument/2006/relationships/tags" Target="../tags/tag49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" Type="http://schemas.openxmlformats.org/officeDocument/2006/relationships/tags" Target="../tags/tag50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9" Type="http://schemas.openxmlformats.org/officeDocument/2006/relationships/slideLayout" Target="../slideLayouts/slideLayout26.xml"/><Relationship Id="rId18" Type="http://schemas.openxmlformats.org/officeDocument/2006/relationships/tags" Target="../tags/tag387.xml"/><Relationship Id="rId17" Type="http://schemas.openxmlformats.org/officeDocument/2006/relationships/tags" Target="../tags/tag386.xml"/><Relationship Id="rId16" Type="http://schemas.openxmlformats.org/officeDocument/2006/relationships/tags" Target="../tags/tag385.xml"/><Relationship Id="rId15" Type="http://schemas.openxmlformats.org/officeDocument/2006/relationships/tags" Target="../tags/tag384.xml"/><Relationship Id="rId14" Type="http://schemas.openxmlformats.org/officeDocument/2006/relationships/tags" Target="../tags/tag383.xml"/><Relationship Id="rId13" Type="http://schemas.openxmlformats.org/officeDocument/2006/relationships/tags" Target="../tags/tag382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tags" Target="../tags/tag379.xml"/><Relationship Id="rId1" Type="http://schemas.openxmlformats.org/officeDocument/2006/relationships/tags" Target="../tags/tag37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tags" Target="../tags/tag38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99.xml"/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403.xml"/><Relationship Id="rId12" Type="http://schemas.openxmlformats.org/officeDocument/2006/relationships/tags" Target="../tags/tag402.xml"/><Relationship Id="rId11" Type="http://schemas.openxmlformats.org/officeDocument/2006/relationships/tags" Target="../tags/tag401.xml"/><Relationship Id="rId10" Type="http://schemas.openxmlformats.org/officeDocument/2006/relationships/tags" Target="../tags/tag400.xml"/><Relationship Id="rId1" Type="http://schemas.openxmlformats.org/officeDocument/2006/relationships/tags" Target="../tags/tag39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tags" Target="../tags/tag40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" Type="http://schemas.openxmlformats.org/officeDocument/2006/relationships/tags" Target="../tags/tag4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25.xml"/><Relationship Id="rId8" Type="http://schemas.openxmlformats.org/officeDocument/2006/relationships/tags" Target="../tags/tag424.xml"/><Relationship Id="rId7" Type="http://schemas.openxmlformats.org/officeDocument/2006/relationships/tags" Target="../tags/tag423.xml"/><Relationship Id="rId6" Type="http://schemas.openxmlformats.org/officeDocument/2006/relationships/tags" Target="../tags/tag422.xml"/><Relationship Id="rId5" Type="http://schemas.openxmlformats.org/officeDocument/2006/relationships/tags" Target="../tags/tag421.xml"/><Relationship Id="rId4" Type="http://schemas.openxmlformats.org/officeDocument/2006/relationships/tags" Target="../tags/tag420.xml"/><Relationship Id="rId3" Type="http://schemas.openxmlformats.org/officeDocument/2006/relationships/image" Target="../media/image7.png"/><Relationship Id="rId2" Type="http://schemas.openxmlformats.org/officeDocument/2006/relationships/tags" Target="../tags/tag419.x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429.xml"/><Relationship Id="rId12" Type="http://schemas.openxmlformats.org/officeDocument/2006/relationships/tags" Target="../tags/tag428.xml"/><Relationship Id="rId11" Type="http://schemas.openxmlformats.org/officeDocument/2006/relationships/tags" Target="../tags/tag427.xml"/><Relationship Id="rId10" Type="http://schemas.openxmlformats.org/officeDocument/2006/relationships/tags" Target="../tags/tag426.xml"/><Relationship Id="rId1" Type="http://schemas.openxmlformats.org/officeDocument/2006/relationships/tags" Target="../tags/tag41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436.xml"/><Relationship Id="rId7" Type="http://schemas.openxmlformats.org/officeDocument/2006/relationships/tags" Target="../tags/tag435.xml"/><Relationship Id="rId6" Type="http://schemas.openxmlformats.org/officeDocument/2006/relationships/tags" Target="../tags/tag434.xml"/><Relationship Id="rId5" Type="http://schemas.openxmlformats.org/officeDocument/2006/relationships/tags" Target="../tags/tag433.xml"/><Relationship Id="rId4" Type="http://schemas.openxmlformats.org/officeDocument/2006/relationships/image" Target="../media/image8.png"/><Relationship Id="rId3" Type="http://schemas.openxmlformats.org/officeDocument/2006/relationships/tags" Target="../tags/tag432.xml"/><Relationship Id="rId20" Type="http://schemas.openxmlformats.org/officeDocument/2006/relationships/slideLayout" Target="../slideLayouts/slideLayout23.xml"/><Relationship Id="rId2" Type="http://schemas.openxmlformats.org/officeDocument/2006/relationships/tags" Target="../tags/tag431.xml"/><Relationship Id="rId19" Type="http://schemas.openxmlformats.org/officeDocument/2006/relationships/tags" Target="../tags/tag446.xml"/><Relationship Id="rId18" Type="http://schemas.openxmlformats.org/officeDocument/2006/relationships/tags" Target="../tags/tag445.xml"/><Relationship Id="rId17" Type="http://schemas.openxmlformats.org/officeDocument/2006/relationships/tags" Target="../tags/tag444.xml"/><Relationship Id="rId16" Type="http://schemas.openxmlformats.org/officeDocument/2006/relationships/tags" Target="../tags/tag443.xml"/><Relationship Id="rId15" Type="http://schemas.openxmlformats.org/officeDocument/2006/relationships/tags" Target="../tags/tag442.xml"/><Relationship Id="rId14" Type="http://schemas.openxmlformats.org/officeDocument/2006/relationships/tags" Target="../tags/tag441.xml"/><Relationship Id="rId13" Type="http://schemas.openxmlformats.org/officeDocument/2006/relationships/tags" Target="../tags/tag440.xml"/><Relationship Id="rId12" Type="http://schemas.openxmlformats.org/officeDocument/2006/relationships/tags" Target="../tags/tag439.xml"/><Relationship Id="rId11" Type="http://schemas.openxmlformats.org/officeDocument/2006/relationships/tags" Target="../tags/tag438.xml"/><Relationship Id="rId10" Type="http://schemas.openxmlformats.org/officeDocument/2006/relationships/tags" Target="../tags/tag437.xml"/><Relationship Id="rId1" Type="http://schemas.openxmlformats.org/officeDocument/2006/relationships/tags" Target="../tags/tag43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tags" Target="../tags/tag4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2025/10/19</a:t>
            </a:r>
            <a:endParaRPr lang="en-US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左宗棠收复新疆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</a:t>
            </a:r>
            <a:r>
              <a:rPr lang="zh-CN" altLang="en-US"/>
              <a:t>嵇泽源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西征的准备</a:t>
            </a:r>
            <a:endParaRPr lang="zh-CN" altLang="en-US"/>
          </a:p>
        </p:txBody>
      </p:sp>
      <p:pic>
        <p:nvPicPr>
          <p:cNvPr id="3" name="内容占位符 2" descr="45f55977-aca6-11f0-8e43-6e901cb648ff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21354" b="1562"/>
          <a:stretch>
            <a:fillRect/>
          </a:stretch>
        </p:blipFill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确定战略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考虑到地理与政治因素，左宗棠建立了先北后南，缓进急战的战略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整顿军队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左宗棠改革军队编制，修造枪炮，选拔了得力将领，如刘锦棠，为西征新疆打造了一支精锐之师。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筹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措军费</a:t>
            </a:r>
            <a:endParaRPr lang="zh-CN" altLang="en-US">
              <a:cs typeface="Arial" panose="020B0604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为解决军费问题，左宗棠几经波折，通过户部拨款，各省协饷，以及向洋人，华商借款凑集军费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战争经过</a:t>
            </a:r>
            <a:endParaRPr lang="zh-CN" altLang="en-US"/>
          </a:p>
        </p:txBody>
      </p:sp>
      <p:sp>
        <p:nvSpPr>
          <p:cNvPr id="27" name="装饰  4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idx="16393"/>
            <p:custDataLst>
              <p:tags r:id="rId3"/>
            </p:custDataLst>
          </p:nvPr>
        </p:nvSpPr>
        <p:spPr>
          <a:xfrm>
            <a:off x="609600" y="1524000"/>
            <a:ext cx="3454400" cy="2641600"/>
          </a:xfrm>
        </p:spPr>
      </p:sp>
      <p:sp>
        <p:nvSpPr>
          <p:cNvPr id="29" name="文本占位符 28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抬棺</a:t>
            </a:r>
            <a:r>
              <a:rPr lang="zh-CN" altLang="en-US">
                <a:cs typeface="Arial" panose="020B0604020202020204" pitchFamily="34" charset="0"/>
              </a:rPr>
              <a:t>西征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Autofit/>
          </a:bodyPr>
          <a:p>
            <a:endParaRPr lang="zh-CN" altLang="en-US"/>
          </a:p>
        </p:txBody>
      </p:sp>
      <p:sp>
        <p:nvSpPr>
          <p:cNvPr id="25" name="装饰  6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460810c4-aca6-11f0-a3be-82143d26f397"/>
          <p:cNvPicPr>
            <a:picLocks noChangeAspect="1"/>
          </p:cNvPicPr>
          <p:nvPr>
            <p:ph type="pic" idx="16395"/>
            <p:custDataLst>
              <p:tags r:id="rId7"/>
            </p:custDataLst>
          </p:nvPr>
        </p:nvPicPr>
        <p:blipFill>
          <a:blip r:embed="rId8"/>
          <a:srcRect l="962" r="962"/>
          <a:stretch>
            <a:fillRect/>
          </a:stretch>
        </p:blipFill>
        <p:spPr>
          <a:xfrm>
            <a:off x="4368800" y="36068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9"/>
            </p:custDataLst>
          </p:nvPr>
        </p:nvSpPr>
        <p:spPr/>
        <p:txBody>
          <a:bodyPr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北疆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战役</a:t>
            </a:r>
            <a:endParaRPr lang="zh-CN" altLang="en-US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9"/>
            <p:custDataLst>
              <p:tags r:id="rId10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左宗棠指挥清军西进，采取步步为营的策略，逐步收复被阿古柏占领的新疆地区。</a:t>
            </a:r>
            <a:endParaRPr lang="zh-CN" altLang="en-US"/>
          </a:p>
        </p:txBody>
      </p:sp>
      <p:sp>
        <p:nvSpPr>
          <p:cNvPr id="26" name="装饰  0"/>
          <p:cNvSpPr>
            <a:spLocks noGrp="1"/>
          </p:cNvSpPr>
          <p:nvPr>
            <p:ph type="body" idx="16396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4608113e-aca6-11f0-a3be-82143d26f397"/>
          <p:cNvPicPr>
            <a:picLocks noChangeAspect="1"/>
          </p:cNvPicPr>
          <p:nvPr>
            <p:ph type="pic" idx="16397"/>
            <p:custDataLst>
              <p:tags r:id="rId12"/>
            </p:custDataLst>
          </p:nvPr>
        </p:nvPicPr>
        <p:blipFill>
          <a:blip r:embed="rId13"/>
          <a:srcRect l="9694" r="9694"/>
          <a:stretch>
            <a:fillRect/>
          </a:stretch>
        </p:blipFill>
        <p:spPr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438400 h 2641600"/>
              <a:gd name="connisteX3" fmla="*/ 3251200 w 3454400"/>
              <a:gd name="connsiteY3" fmla="*/ 2641600 h 2641600"/>
              <a:gd name="connisteX4" fmla="*/ 203200 w 3454400"/>
              <a:gd name="connsiteY4" fmla="*/ 2641600 h 2641600"/>
              <a:gd name="connisteX5" fmla="*/ 0 w 3454400"/>
              <a:gd name="connsiteY5" fmla="*/ 2438400 h 2641600"/>
              <a:gd name="connisteX6" fmla="*/ 0 w 34544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14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南疆战役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1"/>
            <p:custDataLst>
              <p:tags r:id="rId15"/>
            </p:custDataLst>
          </p:nvPr>
        </p:nvSpPr>
        <p:spPr/>
        <p:txBody>
          <a:bodyPr>
            <a:noAutofit/>
          </a:bodyPr>
          <a:p>
            <a:r>
              <a:rPr lang="zh-CN" altLang="en-US"/>
              <a:t>清军在左宗棠的领导下，经过多次战役，最终击败了阿古柏的叛军，稳定了新疆局势。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收复</a:t>
            </a:r>
            <a:r>
              <a:rPr lang="zh-CN" altLang="en-US">
                <a:cs typeface="Arial" panose="020B0604020202020204" pitchFamily="34" charset="0"/>
              </a:rPr>
              <a:t>伊犁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6392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崇厚赴俄谈判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重新</a:t>
            </a:r>
            <a:r>
              <a:rPr lang="zh-CN" altLang="en-US">
                <a:cs typeface="Arial" panose="020B0604020202020204" pitchFamily="34" charset="0"/>
              </a:rPr>
              <a:t>任命曾纪泽前往谈判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5"/>
            <p:custDataLst>
              <p:tags r:id="rId9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/>
              <a:t>左宗棠陈兵哈密，签订伊犁条约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收复新疆的影响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深远的历史意义</a:t>
            </a:r>
            <a:endParaRPr lang="zh-CN" altLang="en-US"/>
          </a:p>
        </p:txBody>
      </p:sp>
      <p:pic>
        <p:nvPicPr>
          <p:cNvPr id="3" name="内容占位符 2" descr="4a3afc87-aca6-11f0-b6e1-aaa0b85fb52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01" r="101"/>
          <a:stretch>
            <a:fillRect/>
          </a:stretch>
        </p:blipFill>
        <p:spPr>
          <a:xfrm>
            <a:off x="609600" y="279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稳定边疆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左宗棠收复新疆后，结束了长期的战乱，同时新疆建省，治理进入新阶段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提振</a:t>
            </a:r>
            <a:r>
              <a:rPr lang="zh-CN" altLang="en-US">
                <a:cs typeface="Arial" panose="020B0604020202020204" pitchFamily="34" charset="0"/>
              </a:rPr>
              <a:t>国威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在晚清屡战屡败的背景下，收复新疆无疑是一次成功。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守护</a:t>
            </a:r>
            <a:r>
              <a:rPr lang="zh-CN" altLang="en-US">
                <a:cs typeface="Arial" panose="020B0604020202020204" pitchFamily="34" charset="0"/>
              </a:rPr>
              <a:t>国土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左宗棠收复新疆无疑维护了国家统一和领土完整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2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左宗棠简介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收复新疆的历史背景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收复新疆的过程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收复新疆的影响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历史评价与启示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左宗棠简介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图片占位符 3"/>
          <p:cNvSpPr>
            <a:spLocks noGrp="1"/>
          </p:cNvSpPr>
          <p:nvPr>
            <p:ph type="pic" idx="16393"/>
            <p:custDataLst>
              <p:tags r:id="rId3"/>
            </p:custDataLst>
          </p:nvPr>
        </p:nvSpPr>
        <p:spPr/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左宗棠个人简介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湖南湘阴人，经历了湘军平定太平天国，洋务运动，平定陕甘之乱，收复新疆等大事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idx="16395"/>
            <p:custDataLst>
              <p:tags r:id="rId7"/>
            </p:custDataLst>
          </p:nvPr>
        </p:nvSpPr>
        <p:spPr/>
      </p:sp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与林则徐的舟中夜谈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6"/>
            <p:custDataLst>
              <p:tags r:id="rId10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7"/>
            <p:custDataLst>
              <p:tags r:id="rId11"/>
            </p:custDataLst>
          </p:nvPr>
        </p:nvSpPr>
        <p:spPr/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左宗棠个人简介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6392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93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个人</a:t>
            </a:r>
            <a:r>
              <a:rPr lang="zh-CN" altLang="en-US">
                <a:cs typeface="Arial" panose="020B0604020202020204" pitchFamily="34" charset="0"/>
              </a:rPr>
              <a:t>生平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湖南湘阴人，经历了湘军平定太平天国，洋务运动，收复新疆等大事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4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5"/>
            <p:custDataLst>
              <p:tags r:id="rId9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0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收复新疆的历史背景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历史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背景：新疆危机的由来</a:t>
            </a:r>
            <a:endParaRPr lang="zh-CN" altLang="en-US"/>
          </a:p>
        </p:txBody>
      </p:sp>
      <p:pic>
        <p:nvPicPr>
          <p:cNvPr id="3" name="内容占位符 2" descr="4105119f-aca6-11f0-99ff-6e90b07066a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8294" r="18294"/>
          <a:stretch>
            <a:fillRect/>
          </a:stretch>
        </p:blipFill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外患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浩罕汗国军阀阿古柏趁乱入侵新疆，建立伪政权洪福汗国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内忧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陕甘</a:t>
            </a:r>
            <a:r>
              <a:rPr lang="zh-CN" altLang="en-US">
                <a:cs typeface="Arial" panose="020B0604020202020204" pitchFamily="34" charset="0"/>
              </a:rPr>
              <a:t>回民叛乱首领之一白彦虎逃入新疆，与阿古柏同流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列强的干涉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英国与沙俄具有对新疆的野心，沙俄更是在</a:t>
            </a:r>
            <a:r>
              <a:rPr lang="en-US" altLang="zh-CN"/>
              <a:t>1871</a:t>
            </a:r>
            <a:r>
              <a:rPr lang="zh-CN" altLang="en-US"/>
              <a:t>年直接出兵侵占伊犁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海防与塞防之争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94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Grp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10826" b="10826"/>
        </p:blipFill>
        <p:spPr>
          <a:xfrm>
            <a:off x="609600" y="1524000"/>
            <a:ext cx="2514600" cy="2032000"/>
          </a:xfr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海防派（李鸿章）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认为</a:t>
            </a:r>
            <a:r>
              <a:rPr lang="zh-CN" altLang="en-US">
                <a:cs typeface="Arial" panose="020B0604020202020204" pitchFamily="34" charset="0"/>
              </a:rPr>
              <a:t>新疆乃不毛之地，收复及维护耗费巨大，主张裁撤西征军，将经费用于海防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占位符 7"/>
          <p:cNvPicPr>
            <a:picLocks noGrp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t="18404" b="18404"/>
        </p:blipFill>
        <p:spPr>
          <a:xfrm>
            <a:off x="3429000" y="1524000"/>
            <a:ext cx="2514600" cy="2032000"/>
          </a:xfr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陆防派（左宗棠）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新疆乃国家西北屏障，一旦失去，蒙古陕甘乃至京师将遭到威胁，且放弃西北也不会有多余的经费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8"/>
            <p:custDataLst>
              <p:tags r:id="rId1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9"/>
            <p:custDataLst>
              <p:tags r:id="rId13"/>
            </p:custDataLst>
          </p:nvPr>
        </p:nvSpPr>
        <p:spPr/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400"/>
            <p:custDataLst>
              <p:tags r:id="rId1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idx="16401"/>
            <p:custDataLst>
              <p:tags r:id="rId17"/>
            </p:custDataLst>
          </p:nvPr>
        </p:nvSpPr>
        <p:spPr/>
      </p:sp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18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19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收复新疆的过程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31aaea5f3a651a91f4c628069305ba9636db71"/>
  <p:tag name="KSO_WM_NEWLAYOUT_GROUP_ID" val="layout_26"/>
  <p:tag name="KSO_WM_NEWLAYOUT_ID" val="slide_4e8a2b389c8bbf30"/>
</p:tagLst>
</file>

<file path=ppt/tags/tag1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919172b57f4a1427013ec664267911152f0c01b"/>
  <p:tag name="KSO_WM_NEWLAYOUT_ID" val="211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37f4508388c36b92b9af8d01c5c892c513f9d7"/>
  <p:tag name="KSO_WM_NEWLAYOUT_GROUP_ID" val="layout_6"/>
  <p:tag name="KSO_WM_NEWLAYOUT_ID" val="slide_db6ecc7827b66e6e"/>
</p:tagLst>
</file>

<file path=ppt/tags/tag1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600f2a46f5071642ca016a7e7f79e104c8d7092"/>
  <p:tag name="KSO_WM_NEWLAYOUT_GROUP_ID" val="layout_32"/>
  <p:tag name="KSO_WM_NEWLAYOUT_ID" val="slide_ec9a3b080ee078f7"/>
</p:tagLst>
</file>

<file path=ppt/tags/tag1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3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39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43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44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4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4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ab8e6d4fae69df799c7ca9548ee625312b4091d"/>
  <p:tag name="KSO_WM_NEWLAYOUT_GROUP_ID" val="layout_30"/>
  <p:tag name="KSO_WM_NEWLAYOUT_ID" val="slide_3d2465070914cbc5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6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aa5d4f07b9054afc021c84bf03decc043eee544"/>
  <p:tag name="KSO_WM_NEWLAYOUT_GROUP_ID" val="layout_10014"/>
  <p:tag name="KSO_WM_NEWLAYOUT_ID" val="slide_603db9749418b09f"/>
</p:tagLst>
</file>

<file path=ppt/tags/tag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e36ab68f68bc12846c5a6afe871effe490b7d9"/>
  <p:tag name="KSO_WM_NEWLAYOUT_GROUP_ID" val="layout_2"/>
  <p:tag name="KSO_WM_NEWLAYOUT_ID" val="slide_ed2c2e1a4c4efbba"/>
</p:tagLst>
</file>

<file path=ppt/tags/tag18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92ee463c1773d17a57f9bc30bbcbf4029ff5dd"/>
  <p:tag name="KSO_WM_NEWLAYOUT_GROUP_ID" val="layout_34"/>
  <p:tag name="KSO_WM_NEWLAYOUT_ID" val="slide_ee1cf869270fa626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b18eacc310923a17adb18bf7732662944e79eb6"/>
  <p:tag name="KSO_WM_NEWLAYOUT_GROUP_ID" val="layout_42"/>
  <p:tag name="KSO_WM_NEWLAYOUT_ID" val="slide_3fa2b457fbd1d7e4"/>
</p:tagLst>
</file>

<file path=ppt/tags/tag2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47eb5877a27f8aa3ec7f100d5e6a441e90d7e7ae"/>
  <p:tag name="KSO_WM_NEWLAYOUT_GROUP_ID" val="layout_1-5"/>
  <p:tag name="KSO_WM_NEWLAYOUT_ID" val="slide_cea45c27deb23863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2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3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3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3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4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24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UNIT_TEXT_LAYER_COUNT" val="1"/>
  <p:tag name="KSO_WM_TEMPLATE_INDEX" val="40490423"/>
  <p:tag name="KSO_WM_TEMPLATE_CATEGORY" val="custom"/>
</p:tagLst>
</file>

<file path=ppt/tags/tag2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4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4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2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  <p:tag name="KSO_WM_TEMPLATE_INDEX" val="40490423"/>
  <p:tag name="KSO_WM_TEMPLATE_CATEGORY" val="custom"/>
</p:tagLst>
</file>

<file path=ppt/tags/tag25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INDEX" val="40490423"/>
  <p:tag name="KSO_WM_TEMPLATE_CATEGORY" val="custom"/>
</p:tagLst>
</file>

<file path=ppt/tags/tag25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  <p:tag name="KSO_WM_UNIT_TEXT_LAYER_COUNT" val="1"/>
  <p:tag name="KSO_WM_TEMPLATE_INDEX" val="40490423"/>
  <p:tag name="KSO_WM_TEMPLATE_CATEGORY" val="custom"/>
</p:tagLst>
</file>

<file path=ppt/tags/tag25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  <p:tag name="KSO_WM_UNIT_TEXT_LAYER_COUNT" val="1"/>
  <p:tag name="KSO_WM_TEMPLATE_INDEX" val="40490423"/>
  <p:tag name="KSO_WM_TEMPLATE_CATEGORY" val="custom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6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6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6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264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423"/>
  <p:tag name="KSO_WM_TEMPLATE_CATEGORY" val="custom"/>
</p:tagLst>
</file>

<file path=ppt/tags/tag265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  <p:tag name="KSO_WM_UNIT_TEXT_LAYER_COUNT" val="1"/>
  <p:tag name="KSO_WM_TEMPLATE_INDEX" val="40490423"/>
  <p:tag name="KSO_WM_TEMPLATE_CATEGORY" val="custom"/>
</p:tagLst>
</file>

<file path=ppt/tags/tag266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423"/>
  <p:tag name="KSO_WM_TEMPLATE_CATEGORY" val="custom"/>
</p:tagLst>
</file>

<file path=ppt/tags/tag267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  <p:tag name="KSO_WM_UNIT_TEXT_LAYER_COUNT" val="1"/>
  <p:tag name="KSO_WM_TEMPLATE_INDEX" val="40490423"/>
  <p:tag name="KSO_WM_TEMPLATE_CATEGORY" val="custom"/>
</p:tagLst>
</file>

<file path=ppt/tags/tag26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6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27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  <p:tag name="KSO_WM_UNIT_TEXT_LAYER_COUNT" val="1"/>
  <p:tag name="KSO_WM_TEMPLATE_INDEX" val="40490423"/>
  <p:tag name="KSO_WM_TEMPLATE_CATEGORY" val="custom"/>
</p:tagLst>
</file>

<file path=ppt/tags/tag27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28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  <p:tag name="KSO_WM_TEMPLATE_INDEX" val="40490423"/>
  <p:tag name="KSO_WM_TEMPLATE_CATEGORY" val="custom"/>
</p:tagLst>
</file>

<file path=ppt/tags/tag28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ddf3a34a2e72c4b95f8084cf52247f99a9bd36b"/>
  <p:tag name="KSO_WM_NEWLAYOUT_ID" val="2102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1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6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1a170ff26d17b6fe8ffb139ace72b9f9ba5071f"/>
  <p:tag name="KSO_WM_NEWLAYOUT_GROUP_ID" val="layout_38"/>
  <p:tag name="KSO_WM_NEWLAYOUT_ID" val="slide_602d535931c36a5c"/>
</p:tagLst>
</file>

<file path=ppt/tags/tag32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3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919172b57f4a1427013ec664267911152f0c01b"/>
  <p:tag name="KSO_WM_NEWLAYOUT_ID" val="211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a458bdde1b8ba62fb55de74418b04ca0d635f6aa"/>
  <p:tag name="KSO_WM_NEWLAYOUT_ID" val="1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3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3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4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5110d49ba16d66656d46aa845b3c2081e86815"/>
  <p:tag name="KSO_WM_NEWLAYOUT_ID" val="slide_e3c93414deaf5687"/>
</p:tagLst>
</file>

<file path=ppt/tags/tag3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40490423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UNIT_TEXT_LAYER_COUNT" val="1"/>
  <p:tag name="KSO_WM_TEMPLATE_CATEGORY" val="custom"/>
  <p:tag name="KSO_WM_TEMPLATE_INDEX" val="40490423"/>
</p:tagLst>
</file>

<file path=ppt/tags/tag36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4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423"/>
  <p:tag name="KSO_WM_TEMPLATE_CATEGORY" val="custom"/>
  <p:tag name="KSO_WM_TEMPLATE_MASTER_TYPE" val="0"/>
  <p:tag name="KSO_WM_TAG_VERSION" val="3.0"/>
</p:tagLst>
</file>

<file path=ppt/tags/tag365.xml><?xml version="1.0" encoding="utf-8"?>
<p:tagLst xmlns:p="http://schemas.openxmlformats.org/presentationml/2006/main">
  <p:tag name="KSO_WM_AITEMPLATE_STYLE_ID" val="69796628970"/>
</p:tagLst>
</file>

<file path=ppt/tags/tag36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" val="20XX YEAR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ddf3a34a2e72c4b95f8084cf52247f99a9bd36b"/>
  <p:tag name="KSO_WM_NEWLAYOUT_ID" val="2102"/>
  <p:tag name="KSO_WM_UNIT_PRESET_TEXT" val="单击此处&#10;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8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PRESET_TEXT" val="BY WPS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9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423"/>
  <p:tag name="KSO_WM_TEMPLATE_CATEGORY" val="custom"/>
  <p:tag name="KSO_WM_SLIDE_INDEX" val="1"/>
  <p:tag name="KSO_WM_SLIDE_ID" val="custom40490423_1"/>
  <p:tag name="KSO_WM_TEMPLATE_MASTER_TYPE" val="0"/>
  <p:tag name="KSO_WM_SLIDE_LAYOUT" val="a_f"/>
  <p:tag name="KSO_WM_SLIDE_LAYOUT_CNT" val="1_2"/>
  <p:tag name="KSO_WM_TAG_VERSION" val="3.0"/>
</p:tagLst>
</file>

<file path=ppt/tags/tag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47eb5877a27f8aa3ec7f100d5e6a441e90d7e7ae"/>
  <p:tag name="KSO_WM_NEWLAYOUT_GROUP_ID" val="layout_1-5"/>
  <p:tag name="KSO_WM_NEWLAYOUT_ID" val="slide_cea45c27deb23863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7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7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7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38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3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387.xml><?xml version="1.0" encoding="utf-8"?>
<p:tagLst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28970"/>
  <p:tag name="KSO_WM_TEMPLATE_SLIDE_ID" val="slide_cea45c27deb23863"/>
</p:tagLst>
</file>

<file path=ppt/tags/tag38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8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0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423"/>
  <p:tag name="KSO_WM_TEMPLATE_CATEGORY" val="custom"/>
  <p:tag name="KSO_WM_SLIDE_INDEX" val="3"/>
  <p:tag name="KSO_WM_SLIDE_ID" val="custom40490423_7"/>
  <p:tag name="KSO_WM_TEMPLATE_MASTER_TYPE" val="0"/>
  <p:tag name="KSO_WM_SLIDE_LAYOUT" val="a_e"/>
  <p:tag name="KSO_WM_SLIDE_LAYOUT_CNT" val="1_1"/>
  <p:tag name="KSO_WM_TAG_VERSION" val="3.0"/>
</p:tagLst>
</file>

<file path=ppt/tags/tag3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1a170ff26d17b6fe8ffb139ace72b9f9ba5071f"/>
  <p:tag name="KSO_WM_NEWLAYOUT_GROUP_ID" val="layout_38"/>
  <p:tag name="KSO_WM_NEWLAYOUT_ID" val="slide_602d535931c36a5c"/>
</p:tagLst>
</file>

<file path=ppt/tags/tag39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9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0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37f4508388c36b92b9af8d01c5c892c513f9d7"/>
  <p:tag name="KSO_WM_NEWLAYOUT_GROUP_ID" val="layout_6"/>
  <p:tag name="KSO_WM_NEWLAYOUT_ID" val="slide_db6ecc7827b66e6e"/>
</p:tagLst>
</file>

<file path=ppt/tags/tag4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0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0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1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1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16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17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423"/>
  <p:tag name="KSO_WM_TEMPLATE_CATEGORY" val="custom"/>
  <p:tag name="KSO_WM_SLIDE_INDEX" val="3"/>
  <p:tag name="KSO_WM_SLIDE_ID" val="custom40490423_7"/>
  <p:tag name="KSO_WM_TEMPLATE_MASTER_TYPE" val="0"/>
  <p:tag name="KSO_WM_SLIDE_LAYOUT" val="a_e"/>
  <p:tag name="KSO_WM_SLIDE_LAYOUT_CNT" val="1_1"/>
  <p:tag name="KSO_WM_TAG_VERSION" val="3.0"/>
</p:tagLst>
</file>

<file path=ppt/tags/tag41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ab8e6d4fae69df799c7ca9548ee625312b4091d"/>
  <p:tag name="KSO_WM_NEWLAYOUT_GROUP_ID" val="layout_30"/>
  <p:tag name="KSO_WM_NEWLAYOUT_ID" val="slide_3d2465070914cbc5"/>
  <p:tag name="KSO_WM_UNIT_PRESET_TEXT" val="单击此处添加标题"/>
</p:tagLst>
</file>

<file path=ppt/tags/tag4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WPSDZDB202509221349&quot;,&quot;product_name&quot;:&quot;wps-wpp-pc&quot;,&quot;intention_code&quot;:&quot;wps_wpp_generate_theme_pay&quot;}*auto_special_0_ai_v2.1.6_ONLINE*3831616332383935376162396466353464643931343736623535613763346666-slide-7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2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2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9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8970"/>
  <p:tag name="KSO_WM_TEMPLATE_SLIDE_ID" val="slide_3d2465070914cbc5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e36ab68f68bc12846c5a6afe871effe490b7d9"/>
  <p:tag name="KSO_WM_NEWLAYOUT_GROUP_ID" val="layout_2"/>
  <p:tag name="KSO_WM_NEWLAYOUT_ID" val="slide_ed2c2e1a4c4efbba"/>
</p:tagLst>
</file>

<file path=ppt/tags/tag43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3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4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4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4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4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48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49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423"/>
  <p:tag name="KSO_WM_TEMPLATE_CATEGORY" val="custom"/>
  <p:tag name="KSO_WM_SLIDE_INDEX" val="3"/>
  <p:tag name="KSO_WM_SLIDE_ID" val="custom40490423_7"/>
  <p:tag name="KSO_WM_TEMPLATE_MASTER_TYPE" val="0"/>
  <p:tag name="KSO_WM_SLIDE_LAYOUT" val="a_e"/>
  <p:tag name="KSO_WM_SLIDE_LAYOUT_CNT" val="1_1"/>
  <p:tag name="KSO_WM_TAG_VERSION" val="3.0"/>
</p:tagLst>
</file>

<file path=ppt/tags/tag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37f4508388c36b92b9af8d01c5c892c513f9d7"/>
  <p:tag name="KSO_WM_NEWLAYOUT_GROUP_ID" val="layout_6"/>
  <p:tag name="KSO_WM_NEWLAYOUT_ID" val="slide_db6ecc7827b66e6e"/>
  <p:tag name="KSO_WM_UNIT_PRESET_TEXT" val="单击此处添加标题"/>
</p:tagLst>
</file>

<file path=ppt/tags/tag4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WPSDZDB20250922559&quot;,&quot;product_name&quot;:&quot;wps-wpp-pc&quot;,&quot;intention_code&quot;:&quot;wps_wpp_generate_theme_pay&quot;}*auto_special_0_ai_v2.1.6_ONLINE*3831616332383935376162396466353464643931343736623535613763346666-slide-10"/>
</p:tagLst>
</file>

<file path=ppt/tags/tag45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8970"/>
  <p:tag name="KSO_WM_TEMPLATE_SLIDE_ID" val="slide_db6ecc7827b66e6e"/>
</p:tagLst>
</file>

<file path=ppt/tags/tag4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5110d49ba16d66656d46aa845b3c2081e86815"/>
  <p:tag name="KSO_WM_NEWLAYOUT_GROUP_ID" val="layout_26"/>
  <p:tag name="KSO_WM_NEWLAYOUT_ID" val="slide_e3c93414deaf5687"/>
  <p:tag name="KSO_WM_UNIT_PRESET_TEXT" val="单击此处添加标题"/>
</p:tagLst>
</file>

<file path=ppt/tags/tag46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4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WPSDZDB202509221585&quot;,&quot;product_name&quot;:&quot;wps-wpp-pc&quot;,&quot;intention_code&quot;:&quot;wps_wpp_generate_theme_pay&quot;}*auto_special_0_ai_v2.1.6_ONLINE*3831616332383935376162396466353464643931343736623535613763346666-slide-11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WPSDZDB20250922563&quot;,&quot;product_name&quot;:&quot;wps-wpp-pc&quot;,&quot;intention_code&quot;:&quot;wps_wpp_generate_theme_pay&quot;}*auto_special_0_ai_v2.1.6_ONLINE*3831616332383935376162396466353464643931343736623535613763346666-slide-11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添加项标题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7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8970"/>
  <p:tag name="KSO_WM_TEMPLATE_SLIDE_ID" val="slide_e3c93414deaf5687"/>
</p:tagLst>
</file>

<file path=ppt/tags/tag4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d78f6872e54b324af7cb7dda1823b0f2084b280"/>
  <p:tag name="KSO_WM_NEWLAYOUT_GROUP_ID" val="layout_51"/>
  <p:tag name="KSO_WM_NEWLAYOUT_ID" val="slide_852d700e72c68e5e"/>
</p:tagLst>
</file>

<file path=ppt/tags/tag4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7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156267be72c80bffdd59e74d5950de97a27ee3"/>
  <p:tag name="KSO_WM_NEWLAYOUT_GROUP_ID" val="layout_31"/>
  <p:tag name="KSO_WM_NEWLAYOUT_ID" val="slide_d233a04c91228a1b"/>
</p:tagLst>
</file>

<file path=ppt/tags/tag4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8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8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8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88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89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423"/>
  <p:tag name="KSO_WM_TEMPLATE_CATEGORY" val="custom"/>
  <p:tag name="KSO_WM_SLIDE_INDEX" val="3"/>
  <p:tag name="KSO_WM_SLIDE_ID" val="custom40490423_7"/>
  <p:tag name="KSO_WM_TEMPLATE_MASTER_TYPE" val="0"/>
  <p:tag name="KSO_WM_SLIDE_LAYOUT" val="a_e"/>
  <p:tag name="KSO_WM_SLIDE_LAYOUT_CNT" val="1_1"/>
  <p:tag name="KSO_WM_TAG_VERSION" val="3.0"/>
</p:tagLst>
</file>

<file path=ppt/tags/tag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57d64156a934554528af20820fb22f6ca443ec1"/>
  <p:tag name="KSO_WM_NEWLAYOUT_GROUP_ID" val="layout_62"/>
  <p:tag name="KSO_WM_NEWLAYOUT_ID" val="slide_21ca1aac187934ca"/>
  <p:tag name="KSO_WM_UNIT_PRESET_TEXT" val="单击此处添加标题"/>
</p:tagLst>
</file>

<file path=ppt/tags/tag4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ai-gateway-save.ks3-cn-beijing.ksyuncs.com/aigc-gateway-v2-prod/63e20f6dbf2c8969d8cdd889e72b3ede_0.png?Expires=1760935465\u0026AWSAccessKeyId=AKLT9VJ0mcxR8yRlm6PIC9hY\u0026Signature=3omvQ7QButEjIZEmfEIFrdP8UXk%3D&quot;,&quot;product_name&quot;:&quot;wps-wpp-pc&quot;,&quot;intention_code&quot;:&quot;wps_wpp_generate_theme_pay&quot;}*auto_doubao_ai_v2.1.6_ONLINE*3831616332383935376162396466353464643931343736623535613763346666-slide-15"/>
</p:tagLst>
</file>

<file path=ppt/tags/tag49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9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9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0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8970"/>
  <p:tag name="KSO_WM_TEMPLATE_SLIDE_ID" val="slide_21ca1aac187934ca"/>
</p:tagLst>
</file>

<file path=ppt/tags/tag502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50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919172b57f4a1427013ec664267911152f0c01b"/>
  <p:tag name="KSO_WM_NEWLAYOUT_ID" val="2114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504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EMPLATE_INDEX" val="40490423"/>
  <p:tag name="KSO_WM_TEMPLATE_CATEGORY" val="custom"/>
  <p:tag name="KSO_WM_SLIDE_INDEX" val="5"/>
  <p:tag name="KSO_WM_SLIDE_ID" val="custom40490423_9"/>
  <p:tag name="KSO_WM_TEMPLATE_MASTER_TYPE" val="0"/>
  <p:tag name="KSO_WM_SLIDE_LAYOUT" val="a_b"/>
  <p:tag name="KSO_WM_SLIDE_LAYOUT_CNT" val="1_1"/>
  <p:tag name="KSO_WM_TAG_VERSION" val="3.0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57d64156a934554528af20820fb22f6ca443ec1"/>
  <p:tag name="KSO_WM_NEWLAYOUT_GROUP_ID" val="layout_62"/>
  <p:tag name="KSO_WM_NEWLAYOUT_ID" val="slide_21ca1aac187934ca"/>
</p:tagLst>
</file>

<file path=ppt/tags/tag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b65328486bc731204e275741552f30012fadc7"/>
  <p:tag name="KSO_WM_NEWLAYOUT_GROUP_ID" val="layout_59"/>
  <p:tag name="KSO_WM_NEWLAYOUT_ID" val="slide_c9a808dc05b7f5bd"/>
</p:tagLst>
</file>

<file path=ppt/tags/tag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8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d78f6872e54b324af7cb7dda1823b0f2084b280"/>
  <p:tag name="KSO_WM_NEWLAYOUT_GROUP_ID" val="layout_51"/>
  <p:tag name="KSO_WM_NEWLAYOUT_ID" val="slide_852d700e72c68e5e"/>
</p:tagLst>
</file>

<file path=ppt/tags/tag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9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000411-1">
      <a:dk1>
        <a:srgbClr val="333333"/>
      </a:dk1>
      <a:lt1>
        <a:srgbClr val="FFFFFF"/>
      </a:lt1>
      <a:dk2>
        <a:srgbClr val="241D1A"/>
      </a:dk2>
      <a:lt2>
        <a:srgbClr val="EFEBE9"/>
      </a:lt2>
      <a:accent1>
        <a:srgbClr val="997C6E"/>
      </a:accent1>
      <a:accent2>
        <a:srgbClr val="99916F"/>
      </a:accent2>
      <a:accent3>
        <a:srgbClr val="DDBF9C"/>
      </a:accent3>
      <a:accent4>
        <a:srgbClr val="CFB8A9"/>
      </a:accent4>
      <a:accent5>
        <a:srgbClr val="CFB8A9"/>
      </a:accent5>
      <a:accent6>
        <a:srgbClr val="996F8E"/>
      </a:accent6>
      <a:hlink>
        <a:srgbClr val="304FFE"/>
      </a:hlink>
      <a:folHlink>
        <a:srgbClr val="492067"/>
      </a:folHlink>
    </a:clrScheme>
    <a:fontScheme name="03 中国风主题模板字体预设标准">
      <a:majorFont>
        <a:latin typeface="汉仪书宋二简"/>
        <a:ea typeface="汉仪润圆-65简"/>
        <a:cs typeface=""/>
      </a:majorFont>
      <a:minorFont>
        <a:latin typeface="汉仪书宋二简"/>
        <a:ea typeface="汉仪书宋二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zh-CN" alt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</Words>
  <Application>WPS 演示</Application>
  <PresentationFormat>宽屏</PresentationFormat>
  <Paragraphs>168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江城圆体 400W</vt:lpstr>
      <vt:lpstr>汉仪书宋二简</vt:lpstr>
      <vt:lpstr>汉仪润圆-65简</vt:lpstr>
      <vt:lpstr>Segoe Print</vt:lpstr>
      <vt:lpstr>Arial Unicode MS</vt:lpstr>
      <vt:lpstr>Calibri</vt:lpstr>
      <vt:lpstr>Office 主题</vt:lpstr>
      <vt:lpstr>Office 主题​​</vt:lpstr>
      <vt:lpstr>左宗棠收复新疆</vt:lpstr>
      <vt:lpstr>目录</vt:lpstr>
      <vt:lpstr>左宗棠简介</vt:lpstr>
      <vt:lpstr>PowerPoint 演示文稿</vt:lpstr>
      <vt:lpstr>左宗棠个人简介</vt:lpstr>
      <vt:lpstr>收复新疆的历史背景</vt:lpstr>
      <vt:lpstr>历史背景：新疆危机的由来</vt:lpstr>
      <vt:lpstr>海防与塞防之争</vt:lpstr>
      <vt:lpstr>收复新疆的过程</vt:lpstr>
      <vt:lpstr>西征的准备</vt:lpstr>
      <vt:lpstr>战争经过</vt:lpstr>
      <vt:lpstr>收复伊犁</vt:lpstr>
      <vt:lpstr>收复新疆的影响</vt:lpstr>
      <vt:lpstr>深远的历史意义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左宗棠收复新疆</dc:title>
  <dc:creator/>
  <cp:lastModifiedBy>嵇春靖</cp:lastModifiedBy>
  <cp:revision>1</cp:revision>
  <dcterms:created xsi:type="dcterms:W3CDTF">2025-10-19T15:36:44Z</dcterms:created>
  <dcterms:modified xsi:type="dcterms:W3CDTF">2025-10-19T15:36:45Z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v1.0_ai_69796628970</vt:lpwstr>
  </property>
</Properties>
</file>